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BF45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DA0DE-6F3F-4AF8-A9F7-222EF99E5C2F}" type="doc">
      <dgm:prSet loTypeId="urn:microsoft.com/office/officeart/2005/8/layout/vList3#3" loCatId="list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FF244BFD-0108-4769-839A-94BF068593A0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4800" b="1" dirty="0" smtClean="0"/>
            <a:t>ЗАДАЧИ:</a:t>
          </a:r>
          <a:endParaRPr lang="ru-RU" sz="4800" b="1" dirty="0"/>
        </a:p>
      </dgm:t>
    </dgm:pt>
    <dgm:pt modelId="{E1B01CE1-5E94-4189-9980-118E60598055}" type="parTrans" cxnId="{BCA930AD-FA04-4280-BA3B-DFE8861B0454}">
      <dgm:prSet/>
      <dgm:spPr/>
      <dgm:t>
        <a:bodyPr/>
        <a:lstStyle/>
        <a:p>
          <a:endParaRPr lang="ru-RU"/>
        </a:p>
      </dgm:t>
    </dgm:pt>
    <dgm:pt modelId="{23F75CC3-0255-4E05-89D1-23268FEF9993}" type="sibTrans" cxnId="{BCA930AD-FA04-4280-BA3B-DFE8861B0454}">
      <dgm:prSet/>
      <dgm:spPr/>
      <dgm:t>
        <a:bodyPr/>
        <a:lstStyle/>
        <a:p>
          <a:endParaRPr lang="ru-RU"/>
        </a:p>
      </dgm:t>
    </dgm:pt>
    <dgm:pt modelId="{E1C93F24-221B-4734-83B8-4711A706F541}" type="pres">
      <dgm:prSet presAssocID="{D1BDA0DE-6F3F-4AF8-A9F7-222EF99E5C2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FA5DAB-AC18-46A5-9774-C58C61AF5F51}" type="pres">
      <dgm:prSet presAssocID="{FF244BFD-0108-4769-839A-94BF068593A0}" presName="composite" presStyleCnt="0"/>
      <dgm:spPr/>
    </dgm:pt>
    <dgm:pt modelId="{ECDEEC02-044D-4410-99B2-2046D52BC553}" type="pres">
      <dgm:prSet presAssocID="{FF244BFD-0108-4769-839A-94BF068593A0}" presName="imgShp" presStyleLbl="fgImgPlace1" presStyleIdx="0" presStyleCnt="1" custScaleX="184030" custLinFactNeighborX="-45051" custLinFactNeighborY="13352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57150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EBE9F8BD-B49B-42A4-AC08-AB3530186B1F}" type="pres">
      <dgm:prSet presAssocID="{FF244BFD-0108-4769-839A-94BF068593A0}" presName="txShp" presStyleLbl="node1" presStyleIdx="0" presStyleCnt="1" custScaleX="114823" custLinFactNeighborX="11139" custLinFactNeighborY="8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E53527-4AA2-498D-B2D7-DA1C7A014AFD}" type="presOf" srcId="{FF244BFD-0108-4769-839A-94BF068593A0}" destId="{EBE9F8BD-B49B-42A4-AC08-AB3530186B1F}" srcOrd="0" destOrd="0" presId="urn:microsoft.com/office/officeart/2005/8/layout/vList3#3"/>
    <dgm:cxn modelId="{BCA930AD-FA04-4280-BA3B-DFE8861B0454}" srcId="{D1BDA0DE-6F3F-4AF8-A9F7-222EF99E5C2F}" destId="{FF244BFD-0108-4769-839A-94BF068593A0}" srcOrd="0" destOrd="0" parTransId="{E1B01CE1-5E94-4189-9980-118E60598055}" sibTransId="{23F75CC3-0255-4E05-89D1-23268FEF9993}"/>
    <dgm:cxn modelId="{073B695A-64A5-4ECD-99CE-CE45A11F419B}" type="presOf" srcId="{D1BDA0DE-6F3F-4AF8-A9F7-222EF99E5C2F}" destId="{E1C93F24-221B-4734-83B8-4711A706F541}" srcOrd="0" destOrd="0" presId="urn:microsoft.com/office/officeart/2005/8/layout/vList3#3"/>
    <dgm:cxn modelId="{AAC09280-67CE-4280-90FB-75FF993919C2}" type="presParOf" srcId="{E1C93F24-221B-4734-83B8-4711A706F541}" destId="{5FFA5DAB-AC18-46A5-9774-C58C61AF5F51}" srcOrd="0" destOrd="0" presId="urn:microsoft.com/office/officeart/2005/8/layout/vList3#3"/>
    <dgm:cxn modelId="{BF84CA92-34FA-4529-8BA5-C974E1E7B64D}" type="presParOf" srcId="{5FFA5DAB-AC18-46A5-9774-C58C61AF5F51}" destId="{ECDEEC02-044D-4410-99B2-2046D52BC553}" srcOrd="0" destOrd="0" presId="urn:microsoft.com/office/officeart/2005/8/layout/vList3#3"/>
    <dgm:cxn modelId="{381BBE00-2696-40E6-99FA-30C2686105B0}" type="presParOf" srcId="{5FFA5DAB-AC18-46A5-9774-C58C61AF5F51}" destId="{EBE9F8BD-B49B-42A4-AC08-AB3530186B1F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E9F8BD-B49B-42A4-AC08-AB3530186B1F}">
      <dsp:nvSpPr>
        <dsp:cNvPr id="0" name=""/>
        <dsp:cNvSpPr/>
      </dsp:nvSpPr>
      <dsp:spPr>
        <a:xfrm rot="10800000">
          <a:off x="2009895" y="0"/>
          <a:ext cx="6491226" cy="1412776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995" tIns="182880" rIns="341376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ЗАДАЧИ:</a:t>
          </a:r>
          <a:endParaRPr lang="ru-RU" sz="4800" b="1" kern="1200" dirty="0"/>
        </a:p>
      </dsp:txBody>
      <dsp:txXfrm rot="10800000">
        <a:off x="2009895" y="0"/>
        <a:ext cx="6491226" cy="1412776"/>
      </dsp:txXfrm>
    </dsp:sp>
    <dsp:sp modelId="{ECDEEC02-044D-4410-99B2-2046D52BC553}">
      <dsp:nvSpPr>
        <dsp:cNvPr id="0" name=""/>
        <dsp:cNvSpPr/>
      </dsp:nvSpPr>
      <dsp:spPr>
        <a:xfrm>
          <a:off x="0" y="0"/>
          <a:ext cx="2599931" cy="141277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7150">
          <a:solidFill>
            <a:srgbClr val="0070C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06.06.2020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6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2.jpeg"/><Relationship Id="rId10" Type="http://schemas.microsoft.com/office/2007/relationships/hdphoto" Target="../media/hdphoto5.wdp"/><Relationship Id="rId4" Type="http://schemas.openxmlformats.org/officeDocument/2006/relationships/image" Target="../media/image61.jpeg"/><Relationship Id="rId9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8116" y="1340768"/>
            <a:ext cx="6294203" cy="157721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</a:p>
          <a:p>
            <a:pPr algn="ctr"/>
            <a:r>
              <a:rPr lang="ru-RU" sz="48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маленьких финансистов»</a:t>
            </a:r>
            <a:endParaRPr lang="ru-RU" sz="48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6" descr="C:\Users\55\Desktop\%D1%84%D0%BE%D1%82%D0%BE %D0%BB%D1%8D%D0%BF%D0%B1%D1%83%D0%BA\IMG_20200312_0838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24" y="319956"/>
            <a:ext cx="1561986" cy="152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58123"/>
            <a:ext cx="4518248" cy="3022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3" y="422108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 высшей категории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Держановская А.И.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9110" y="160338"/>
            <a:ext cx="680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Муниципальное казенное дошкольное  образовательное учреждение детский сад 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общеразвивающего вида с приоритетным  осуществлением деятельности 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по художественно – эстетическому направлению развития детей №5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 села Арзгир   Арзгирского района Ставропольского края</a:t>
            </a:r>
            <a:endParaRPr lang="ru-RU" sz="11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7951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3535" y="539679"/>
            <a:ext cx="3384377" cy="2538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99744" y="432703"/>
            <a:ext cx="2000297" cy="1368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5006" y="1852417"/>
            <a:ext cx="1805995" cy="1368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868" r="36324" b="5455"/>
          <a:stretch/>
        </p:blipFill>
        <p:spPr>
          <a:xfrm>
            <a:off x="5436096" y="1412776"/>
            <a:ext cx="1265038" cy="16867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8" t="25816" r="3551"/>
          <a:stretch/>
        </p:blipFill>
        <p:spPr>
          <a:xfrm>
            <a:off x="7500536" y="1262965"/>
            <a:ext cx="1361508" cy="17079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07" b="12"/>
          <a:stretch/>
        </p:blipFill>
        <p:spPr>
          <a:xfrm rot="16200000">
            <a:off x="6223806" y="-384108"/>
            <a:ext cx="1530718" cy="23842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14" t="26375" r="3005" b="27878"/>
          <a:stretch/>
        </p:blipFill>
        <p:spPr>
          <a:xfrm>
            <a:off x="205910" y="3706279"/>
            <a:ext cx="2025827" cy="138555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70" t="24752" r="3005" b="26667"/>
          <a:stretch/>
        </p:blipFill>
        <p:spPr>
          <a:xfrm>
            <a:off x="179511" y="5346365"/>
            <a:ext cx="2052226" cy="142442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9" t="33939" r="6364" b="21819"/>
          <a:stretch/>
        </p:blipFill>
        <p:spPr>
          <a:xfrm>
            <a:off x="2866331" y="3696576"/>
            <a:ext cx="2115191" cy="139526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3" t="28080" r="6094" b="24692"/>
          <a:stretch/>
        </p:blipFill>
        <p:spPr>
          <a:xfrm>
            <a:off x="2915817" y="5344512"/>
            <a:ext cx="2065706" cy="142628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3" t="33737" r="5824" b="23840"/>
          <a:stretch/>
        </p:blipFill>
        <p:spPr>
          <a:xfrm>
            <a:off x="1731715" y="4587148"/>
            <a:ext cx="1972160" cy="12180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35869" r="36000" b="16578"/>
          <a:stretch/>
        </p:blipFill>
        <p:spPr>
          <a:xfrm>
            <a:off x="6516216" y="2274206"/>
            <a:ext cx="1285451" cy="12735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56" y="3862366"/>
            <a:ext cx="3278588" cy="24589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7654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2538">
            <a:off x="296067" y="762814"/>
            <a:ext cx="2598606" cy="19489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87467"/>
            <a:ext cx="2355726" cy="314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7727">
            <a:off x="6149244" y="821510"/>
            <a:ext cx="2693414" cy="2020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345" y="3916665"/>
            <a:ext cx="2698052" cy="20235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60652" y="4142696"/>
            <a:ext cx="2470597" cy="1946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3407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1807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55\Desktop\96-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26"/>
            <a:ext cx="9144000" cy="6822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66" b="808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3645024"/>
            <a:ext cx="5184576" cy="2664296"/>
          </a:xfrm>
          <a:prstGeom prst="rect">
            <a:avLst/>
          </a:prstGeom>
          <a:solidFill>
            <a:srgbClr val="FBD8BB"/>
          </a:solidFill>
          <a:ln>
            <a:solidFill>
              <a:srgbClr val="FBD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раскрыть ребенку окружающий его предметный мир, как мир духовных и материальных ценностей, как часть общечеловеческой культуры и в процессе познания научить соответствующим формам поведения.</a:t>
            </a:r>
            <a:endParaRPr lang="ru-RU" sz="1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281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89"/>
          <a:stretch/>
        </p:blipFill>
        <p:spPr bwMode="auto">
          <a:xfrm>
            <a:off x="-1" y="0"/>
            <a:ext cx="91341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512658549"/>
              </p:ext>
            </p:extLst>
          </p:nvPr>
        </p:nvGraphicFramePr>
        <p:xfrm>
          <a:off x="251520" y="0"/>
          <a:ext cx="8501122" cy="141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9512" y="1772816"/>
            <a:ext cx="8640960" cy="11982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ФОРМИРОВАТЬ У ДЕТЕЙ  ЭКОНОМИЧЕСКИЕ</a:t>
            </a:r>
          </a:p>
          <a:p>
            <a:pPr lvl="0" algn="ctr"/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ПРЕДСТАВЛЕНИЯ  ЧЕРЕЗ ИГРОВУЮ ДЕЯТЕЛЬНОСТЬ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429000"/>
            <a:ext cx="8352928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Познакомить детей с элементарными </a:t>
            </a:r>
          </a:p>
          <a:p>
            <a:pPr lvl="0"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экономическими понятиями</a:t>
            </a:r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085184"/>
            <a:ext cx="8352928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Развивать связную речь детей в процессе игрового общения</a:t>
            </a:r>
            <a:endParaRPr lang="ru-RU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9689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14" y="0"/>
            <a:ext cx="9183414" cy="6828692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3495"/>
            <a:ext cx="486529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243263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0574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14" y="0"/>
            <a:ext cx="9183414" cy="68286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8179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5" y="112434"/>
            <a:ext cx="2301720" cy="3068960"/>
          </a:xfrm>
          <a:prstGeom prst="rect">
            <a:avLst/>
          </a:prstGeom>
        </p:spPr>
      </p:pic>
      <p:pic>
        <p:nvPicPr>
          <p:cNvPr id="2050" name="Picture 2" descr="C:\Users\sergey\Desktop\лэпбук\IMG_20200312_0855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5875" y="-14987588"/>
            <a:ext cx="2634600" cy="36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ergey\Desktop\лэпбук\IMG_20200312_0855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39503"/>
            <a:ext cx="2432329" cy="3091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78239"/>
            <a:ext cx="2920533" cy="219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725"/>
          <a:stretch/>
        </p:blipFill>
        <p:spPr>
          <a:xfrm rot="20820223">
            <a:off x="2969595" y="4244236"/>
            <a:ext cx="2986803" cy="20818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65" r="23810" b="4339"/>
          <a:stretch/>
        </p:blipFill>
        <p:spPr>
          <a:xfrm rot="5795615">
            <a:off x="420398" y="3858639"/>
            <a:ext cx="2383332" cy="3009123"/>
          </a:xfrm>
          <a:prstGeom prst="rect">
            <a:avLst/>
          </a:prstGeom>
        </p:spPr>
      </p:pic>
      <p:pic>
        <p:nvPicPr>
          <p:cNvPr id="2053" name="Picture 5" descr="C:\Users\sergey\Desktop\финансовая грамотность\лэпбук апрель\rasskaz_po_kartinkam_20_16182954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2483768" y="171389"/>
            <a:ext cx="2520280" cy="1850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ergey\Desktop\финансовая грамотность\лэпбук апрель\rasskaz_po_kartinkam_20_16182954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3431244" y="1111003"/>
            <a:ext cx="2420748" cy="1822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ergey\Desktop\финансовая грамотность\лэпбук апрель\rasskaz_po_kartinkam_20_16182954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5468723" y="171389"/>
            <a:ext cx="2368292" cy="1850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ergey\Desktop\финансовая грамотность\лэпбук апрель\rasskaz_po_kartinkam_20_16182954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6732240" y="1268760"/>
            <a:ext cx="2291166" cy="1744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0367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8591"/>
            <a:ext cx="2596634" cy="34621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41"/>
          <a:stretch/>
        </p:blipFill>
        <p:spPr>
          <a:xfrm rot="10800000">
            <a:off x="3203848" y="692696"/>
            <a:ext cx="2385422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4683" y="662953"/>
            <a:ext cx="3365639" cy="2524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9380" y="3435238"/>
            <a:ext cx="2554861" cy="34064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76656" y="3499544"/>
            <a:ext cx="2499742" cy="333298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6073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852863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3756025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592" t="30663" r="11347" b="22091"/>
          <a:stretch/>
        </p:blipFill>
        <p:spPr bwMode="auto">
          <a:xfrm>
            <a:off x="24020" y="3693651"/>
            <a:ext cx="1704109" cy="200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39" t="21313" r="50000" b="8384"/>
          <a:stretch/>
        </p:blipFill>
        <p:spPr bwMode="auto">
          <a:xfrm>
            <a:off x="1413832" y="4481451"/>
            <a:ext cx="1803593" cy="224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077" t="26085" r="10784" b="13701"/>
          <a:stretch/>
        </p:blipFill>
        <p:spPr bwMode="auto">
          <a:xfrm>
            <a:off x="3077669" y="3670479"/>
            <a:ext cx="1607128" cy="22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26" t="21879" r="52446" b="11801"/>
          <a:stretch/>
        </p:blipFill>
        <p:spPr bwMode="auto">
          <a:xfrm>
            <a:off x="4572000" y="4533978"/>
            <a:ext cx="1687759" cy="219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994" t="25359" r="10580" b="12192"/>
          <a:stretch/>
        </p:blipFill>
        <p:spPr bwMode="auto">
          <a:xfrm>
            <a:off x="6084169" y="3511415"/>
            <a:ext cx="1688232" cy="227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81" t="20968" r="50470" b="12769"/>
          <a:stretch/>
        </p:blipFill>
        <p:spPr bwMode="auto">
          <a:xfrm>
            <a:off x="7463975" y="4512483"/>
            <a:ext cx="1656183" cy="221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8549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1958" y="562118"/>
            <a:ext cx="2987824" cy="22408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21890" y="479278"/>
            <a:ext cx="1992466" cy="1494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2049" y="2616814"/>
            <a:ext cx="1564228" cy="1173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59359" y="2573107"/>
            <a:ext cx="1572936" cy="1179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08" y="219666"/>
            <a:ext cx="2932296" cy="3212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25"/>
          <a:stretch/>
        </p:blipFill>
        <p:spPr>
          <a:xfrm rot="9584682">
            <a:off x="277218" y="4105169"/>
            <a:ext cx="2699305" cy="1880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30896">
            <a:off x="3106378" y="4076695"/>
            <a:ext cx="1967901" cy="26238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08" y="3696052"/>
            <a:ext cx="2244297" cy="29923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6600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265</TotalTime>
  <Words>70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Александр</cp:lastModifiedBy>
  <cp:revision>17</cp:revision>
  <dcterms:created xsi:type="dcterms:W3CDTF">2020-03-16T12:56:41Z</dcterms:created>
  <dcterms:modified xsi:type="dcterms:W3CDTF">2020-06-06T05:08:06Z</dcterms:modified>
</cp:coreProperties>
</file>