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FFFF"/>
    <a:srgbClr val="66FF33"/>
    <a:srgbClr val="D94A3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4A3B"/>
            </a:gs>
            <a:gs pos="50000">
              <a:srgbClr val="66FF33"/>
            </a:gs>
            <a:gs pos="100000">
              <a:srgbClr val="00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BB527-F4B4-4496-BF2E-7AD327E61D7E}" type="datetimeFigureOut">
              <a:rPr lang="ru-RU" smtClean="0"/>
              <a:pPr/>
              <a:t>07.08.2020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1D39A-705E-4CEC-B164-A3308881E7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780928"/>
            <a:ext cx="8501122" cy="122413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Муниципальное  казенное дошкольное образовательное   учреждение детского  сада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вида  с  приоритетным осуществлением   деятельности  по художественно-эстетическому направлению   развития  детей  № 5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с. Арзгир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Арзгирского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Ставропольского  края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(МКДОУ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/с №5 с. Арзгир)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Предметно – развивающая среда в  младшей группе детского сада.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5733256"/>
            <a:ext cx="6033282" cy="648072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презентации:  Даценко И.Б.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Игры – нод по сенсорике в зоне сюжетно-ролевой игры «Дом – Семья» проводятся с наборами посуды основных цветов, прихваток и фартуков, постельного белья для кукол и т.д. Малыши не только знакомятся с новыми для них предметами, но и учатся действовать с ними.  А затем переносят полученные знания и навыки в повседневную жизнь.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maam.ru/images/SANY3161%281%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3284984"/>
            <a:ext cx="4968552" cy="30146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Музыкально-театральная зона.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Дети в восторге от нашего музыкально-театрального уголка. Здесь есть музыкальные инструменты, которые доставляют детям много радостных минут, развивают фонематический слух и чувство ритма у малыша.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festival.1september.ru/articles/625968/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780928"/>
            <a:ext cx="3240360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http://festival.1september.ru/articles/625968/1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780928"/>
            <a:ext cx="3672407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Мы стараемся знакомить малышей с различными видами театра, чтобы каждый ребёнок мог выбрать именно тот театр, который ему наиболее близок и удобен. Здесь есть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фланеллеграф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настольный театр, пальчиковый и куклы БИ-БА-БО. Встреча куклой помогает ребятишкам расслабиться, снять напряжение, создать радостную атмосферу. Во время игры в театральной зоне дети учатся понимать обращённую к ним речь, составляют предложения, общаются со сверстниками, осваивают культуру общения.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maam.ru/images/SANY316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3717032"/>
            <a:ext cx="4896544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Эти игры мы сочетаем с артикуляционной и пальчиковой гимнастикой, где малыши учатся воспроизводить звуковые образы, осваивают правильное речевое дыхание, воспроизводят ритм стихотворения. Широко используя литературу и иллюстрированный материал, легко сделать эти игры весёлыми и живыми.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article49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5817" y="4005064"/>
            <a:ext cx="3744415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Уголок природы – знакомит детей с доступными явлениями природы, узнают на картинках и в игрушках домашних животных и их детёнышей, учатся различать по внешнему виду овощи и фрукты.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festival.1september.ru/articles/625968/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2625" y="2564904"/>
            <a:ext cx="5238750" cy="34563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Уголок ИЗО.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Ранний возраст наиболее благоприятен для развития изобразительной деятельности. Поэтому в уголке есть фломастеры, мелки, наборы карандашей, трафареты, пластилин, гуашь и кисти.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maam.ru/images/SANY353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2420888"/>
            <a:ext cx="4176464" cy="4248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Книжный уголок.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Так как развитие активной речи является основной задачей развития детей, то в центре любимой книги и развития речи подобраны наборы предметных картинок, наборы сюжетных картин, игры по познавательному развитию и речевому развитию. Наши малыши любят, когда мы читаем с ними книги и рассматриваем картинки, поэтому здесь у нас много книг по программе.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maam.ru/images/gruppa3%2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4077072"/>
            <a:ext cx="3888432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Зона развивающих игр.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Зона развивающих игр направлена на развитие речи, сенсорного восприятия, мелкой моторики, воображения.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maam.ru/images/SANY352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2348880"/>
            <a:ext cx="5184576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Основным видом деятельности ребёнка является игра.  Её влияние на разностороннее развитие личности трудно переоценить. Большое разнообразие игр детей в ДОУ должно быть обеспечено созданием предметно-игровой среды.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:\Users\1\Desktop\даценко\Санек\Photo-0225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2636912"/>
            <a:ext cx="4752528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340769"/>
            <a:ext cx="7437512" cy="280831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7200" b="1" i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7200" b="1" i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428760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Цель: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Создание оптимальных условий, способствующих всестороннему развитию ребёнка.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</a:p>
          <a:p>
            <a:pPr>
              <a:buNone/>
            </a:pPr>
            <a:r>
              <a:rPr lang="ru-RU" sz="2400" dirty="0" smtClean="0"/>
              <a:t>1.Обеспечить комфортность и безопасность обстановки: интерьер и среда группы имеет сходство с домашней обстановкой (устранение границ между зоной учебной деятельности и зонами для других  видов активности).</a:t>
            </a:r>
          </a:p>
          <a:p>
            <a:pPr>
              <a:buNone/>
            </a:pPr>
            <a:r>
              <a:rPr lang="ru-RU" sz="2400" dirty="0" smtClean="0"/>
              <a:t>2.Создать нейтральное цветовое и световое решение в оформлении интерьера группы. Размер мебели для детей, расположение и размер оборудования соответствует рекомендациям </a:t>
            </a:r>
            <a:r>
              <a:rPr lang="ru-RU" sz="2400" dirty="0" err="1" smtClean="0"/>
              <a:t>СанПин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3. Предоставить достаточное наличие игрового и дидактического материала, способствующего возникновению и интенсивному развитию познавательных интересов ребёнка, его волевых качеств, эмоций и чувств.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Все зоны развивающей среды в нашей группе взаимосвязаны и объединены задачами, реализуемыми в обновленной программе:</a:t>
            </a:r>
            <a:endParaRPr lang="ru-RU" sz="28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/>
          <a:lstStyle/>
          <a:p>
            <a:r>
              <a:rPr lang="ru-RU" dirty="0" smtClean="0"/>
              <a:t>Удовлетворять потребности малыша в движении;</a:t>
            </a:r>
          </a:p>
          <a:p>
            <a:r>
              <a:rPr lang="ru-RU" dirty="0" smtClean="0"/>
              <a:t>Формировать положительный эмоциональный настрой;</a:t>
            </a:r>
          </a:p>
          <a:p>
            <a:r>
              <a:rPr lang="ru-RU" dirty="0" smtClean="0"/>
              <a:t>Побуждать детей к активной речи.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Одним из определяющих факторов воспитания малышей является предметно – развивающая среда. Предлагаем вашему вниманию наш вариант развивающей среды.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dou52.rybadm.ru/images/p18_img_086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2996952"/>
            <a:ext cx="5472608" cy="35912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период раннего детства маленький человек активно познаёт окружающий мир.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7218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 наша задача- сделать окружение для ребёнка ярким, интересным, эмоциональным, активным, мобильным. Правильно организованная предметно-развивающая среда, помогает взрослому обеспечить гармоничное развитие ребёнка, создать эмоционально-положительную атмосферу в группе, устраивать и проводить </a:t>
            </a:r>
            <a:r>
              <a:rPr lang="ru-RU" dirty="0" err="1" smtClean="0"/>
              <a:t>игры-НОД</a:t>
            </a:r>
            <a:r>
              <a:rPr lang="ru-RU" dirty="0" smtClean="0"/>
              <a:t> и таким образом приучать детей к самостоятельным играм </a:t>
            </a:r>
            <a:r>
              <a:rPr lang="ru-RU" dirty="0"/>
              <a:t>с</a:t>
            </a:r>
            <a:r>
              <a:rPr lang="ru-RU" dirty="0" smtClean="0"/>
              <a:t> постепенно усложняющимся содержанием.</a:t>
            </a:r>
            <a:endParaRPr lang="ru-RU" dirty="0"/>
          </a:p>
        </p:txBody>
      </p:sp>
      <p:pic>
        <p:nvPicPr>
          <p:cNvPr id="5" name="Рисунок 4" descr="http://festival.1september.ru/articles/625968/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00" y="1700808"/>
            <a:ext cx="2376264" cy="41909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Зона двигательной активности.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Потребность в движении является важной задачей при организации предметно-развивающей среды.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2036764"/>
          </a:xfrm>
        </p:spPr>
        <p:txBody>
          <a:bodyPr>
            <a:normAutofit fontScale="85000" lnSpcReduction="10000"/>
          </a:bodyPr>
          <a:lstStyle/>
          <a:p>
            <a:r>
              <a:rPr lang="ru-RU" b="0" dirty="0" smtClean="0">
                <a:latin typeface="Arial" pitchFamily="34" charset="0"/>
                <a:cs typeface="Arial" pitchFamily="34" charset="0"/>
              </a:rPr>
              <a:t>В «Зоне двигательной активности есть «Дорожка здоровья», массажные коврики, мячи, гимнастические палки, обручи, мячи для метания, кольца, атрибуты для проведения подвижных игр.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965326"/>
          </a:xfrm>
        </p:spPr>
        <p:txBody>
          <a:bodyPr>
            <a:normAutofit/>
          </a:bodyPr>
          <a:lstStyle/>
          <a:p>
            <a:r>
              <a:rPr lang="ru-RU" b="0" dirty="0" smtClean="0">
                <a:latin typeface="Arial" pitchFamily="34" charset="0"/>
                <a:cs typeface="Arial" pitchFamily="34" charset="0"/>
              </a:rPr>
              <a:t>А так же имеются пособия, необходимые для проведения утренней гимнастики и гимнастики пробуждения.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http://www.maam.ru/images/SANY3514%281%29.jpg"/>
          <p:cNvPicPr>
            <a:picLocks noGrp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7" y="3645024"/>
            <a:ext cx="2880320" cy="2482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Содержимое 7" descr="http://festival.1september.ru/articles/625968/2.JPG"/>
          <p:cNvPicPr>
            <a:picLocks noGrp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17833" y="3714750"/>
            <a:ext cx="3496159" cy="24114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зоне игровых двигательных модулей собраны технические игрушки: машины, самосвалы, грузовики.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www.maam.ru/images/SANY3520%281%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2105" y="2276872"/>
            <a:ext cx="5939790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Здесь же находится игровой строительный материал разного размера основных цветов для сооружения построек и игрушки для обыгрывания.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festival.1september.ru/articles/625968/4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38400" y="2636912"/>
            <a:ext cx="4365848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Игровая зона сюжетно-ролевой игры «Дом-семья». Основной вид деятельности наших малышей – игровой. В этой зоне собраны игрушки, которые знакомят детей с окружающими их предметами быта.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festival.1september.ru/articles/625968/8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52625" y="2996952"/>
            <a:ext cx="5238750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0099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524</Words>
  <Application>Microsoft Office PowerPoint</Application>
  <PresentationFormat>Экран (4:3)</PresentationFormat>
  <Paragraphs>31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Муниципальное  казенное дошкольное образовательное   учреждение детского  сада  общеразвивающего вида  с  приоритетным осуществлением   деятельности  по художественно-эстетическому направлению   развития  детей  № 5 с. Арзгир Арзгирского района Ставропольского  края (МКДОУ д/с №5 с. Арзгир)   Предметно – развивающая среда в  младшей группе детского сада. </vt:lpstr>
      <vt:lpstr>Цель: Создание оптимальных условий, способствующих всестороннему развитию ребёнка.</vt:lpstr>
      <vt:lpstr>Все зоны развивающей среды в нашей группе взаимосвязаны и объединены задачами, реализуемыми в обновленной программе:</vt:lpstr>
      <vt:lpstr>Одним из определяющих факторов воспитания малышей является предметно – развивающая среда. Предлагаем вашему вниманию наш вариант развивающей среды.</vt:lpstr>
      <vt:lpstr>В период раннего детства маленький человек активно познаёт окружающий мир.</vt:lpstr>
      <vt:lpstr>Зона двигательной активности. Потребность в движении является важной задачей при организации предметно-развивающей среды.</vt:lpstr>
      <vt:lpstr>В зоне игровых двигательных модулей собраны технические игрушки: машины, самосвалы, грузовики.</vt:lpstr>
      <vt:lpstr>Здесь же находится игровой строительный материал разного размера основных цветов для сооружения построек и игрушки для обыгрывания.</vt:lpstr>
      <vt:lpstr>Игровая зона сюжетно-ролевой игры «Дом-семья». Основной вид деятельности наших малышей – игровой. В этой зоне собраны игрушки, которые знакомят детей с окружающими их предметами быта.</vt:lpstr>
      <vt:lpstr>  Игры – нод по сенсорике в зоне сюжетно-ролевой игры «Дом – Семья» проводятся с наборами посуды основных цветов, прихваток и фартуков, постельного белья для кукол и т.д. Малыши не только знакомятся с новыми для них предметами, но и учатся действовать с ними.  А затем переносят полученные знания и навыки в повседневную жизнь. </vt:lpstr>
      <vt:lpstr>Музыкально-театральная зона. Дети в восторге от нашего музыкально-театрального уголка. Здесь есть музыкальные инструменты, которые доставляют детям много радостных минут, развивают фонематический слух и чувство ритма у малыша.</vt:lpstr>
      <vt:lpstr>Мы стараемся знакомить малышей с различными видами театра, чтобы каждый ребёнок мог выбрать именно тот театр, который ему наиболее близок и удобен. Здесь есть фланеллеграф, настольный театр, пальчиковый и куклы БИ-БА-БО. Встреча куклой помогает ребятишкам расслабиться, снять напряжение, создать радостную атмосферу. Во время игры в театральной зоне дети учатся понимать обращённую к ним речь, составляют предложения, общаются со сверстниками, осваивают культуру общения.</vt:lpstr>
      <vt:lpstr>Эти игры мы сочетаем с артикуляционной и пальчиковой гимнастикой, где малыши учатся воспроизводить звуковые образы, осваивают правильное речевое дыхание, воспроизводят ритм стихотворения. Широко используя литературу и иллюстрированный материал, легко сделать эти игры весёлыми и живыми.</vt:lpstr>
      <vt:lpstr>Уголок природы – знакомит детей с доступными явлениями природы, узнают на картинках и в игрушках домашних животных и их детёнышей, учатся различать по внешнему виду овощи и фрукты.</vt:lpstr>
      <vt:lpstr>Уголок ИЗО. Ранний возраст наиболее благоприятен для развития изобразительной деятельности. Поэтому в уголке есть фломастеры, мелки, наборы карандашей, трафареты, пластилин, гуашь и кисти.</vt:lpstr>
      <vt:lpstr>Книжный уголок. Так как развитие активной речи является основной задачей развития детей, то в центре любимой книги и развития речи подобраны наборы предметных картинок, наборы сюжетных картин, игры по познавательному развитию и речевому развитию. Наши малыши любят, когда мы читаем с ними книги и рассматриваем картинки, поэтому здесь у нас много книг по программе.</vt:lpstr>
      <vt:lpstr>Зона развивающих игр. Зона развивающих игр направлена на развитие речи, сенсорного восприятия, мелкой моторики, воображения.</vt:lpstr>
      <vt:lpstr>Основным видом деятельности ребёнка является игра.  Её влияние на разностороннее развитие личности трудно переоценить. Большое разнообразие игр детей в ДОУ должно быть обеспечено созданием предметно-игровой среды.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д/с №5 Арзгирского района с.Арзгир     Предметно – развивающая среда в 1 младшей группе детского сада.</dc:title>
  <dc:creator>Семерка</dc:creator>
  <cp:lastModifiedBy>Александр</cp:lastModifiedBy>
  <cp:revision>21</cp:revision>
  <dcterms:created xsi:type="dcterms:W3CDTF">2014-05-28T06:19:49Z</dcterms:created>
  <dcterms:modified xsi:type="dcterms:W3CDTF">2020-08-07T09:28:00Z</dcterms:modified>
</cp:coreProperties>
</file>