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7" autoAdjust="0"/>
    <p:restoredTop sz="94660"/>
  </p:normalViewPr>
  <p:slideViewPr>
    <p:cSldViewPr>
      <p:cViewPr varScale="1">
        <p:scale>
          <a:sx n="36" d="100"/>
          <a:sy n="36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99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86409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Муниципальное  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казенное дошкольное  образовательное  учреждение  детский  сад  </a:t>
            </a:r>
            <a: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общеразвивающего  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вида  с  приоритетным  осуществлением  деятельности  по</a:t>
            </a:r>
            <a:b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художественно - эстетическому  направлению  развития  детей  № 5</a:t>
            </a:r>
            <a:b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села Арзгир </a:t>
            </a:r>
            <a:r>
              <a:rPr lang="ru-RU" sz="1300" dirty="0" err="1">
                <a:latin typeface="Times New Roman" pitchFamily="18" charset="0"/>
                <a:ea typeface="Calibri"/>
                <a:cs typeface="Times New Roman" pitchFamily="18" charset="0"/>
              </a:rPr>
              <a:t>Арзгирского</a:t>
            </a: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>  района  Ставропольского края</a:t>
            </a:r>
            <a:b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3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Обучение финансовой грамотности(дошкольников)</a:t>
            </a:r>
            <a:b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детей подготовительной группы </a:t>
            </a:r>
            <a:b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«Гномик».</a:t>
            </a:r>
            <a:r>
              <a:rPr lang="ru-RU" sz="13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sz="1300" b="1" i="1" dirty="0">
                <a:solidFill>
                  <a:srgbClr val="7030A0"/>
                </a:solidFill>
                <a:ea typeface="Calibri"/>
                <a:cs typeface="Times New Roman"/>
              </a:rPr>
              <a:t/>
            </a:r>
            <a:br>
              <a:rPr lang="ru-RU" sz="1300" b="1" i="1" dirty="0">
                <a:solidFill>
                  <a:srgbClr val="7030A0"/>
                </a:solidFill>
                <a:ea typeface="Calibri"/>
                <a:cs typeface="Times New Roman"/>
              </a:rPr>
            </a:br>
            <a:r>
              <a:rPr lang="ru-RU" sz="13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300" dirty="0">
                <a:ea typeface="Calibri"/>
                <a:cs typeface="Times New Roman"/>
              </a:rPr>
              <a:t/>
            </a:r>
            <a:br>
              <a:rPr lang="ru-RU" sz="1300" dirty="0">
                <a:ea typeface="Calibri"/>
                <a:cs typeface="Times New Roman"/>
              </a:rPr>
            </a:br>
            <a:endParaRPr lang="ru-RU" sz="13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4077072"/>
            <a:ext cx="6400800" cy="108012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endParaRPr lang="ru-RU" sz="1400" b="1" i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600" b="1" i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600" b="1" i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b="1" i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600" b="1" i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оспитатель высшей квалификационной категории </a:t>
            </a:r>
          </a:p>
          <a:p>
            <a:pPr>
              <a:spcAft>
                <a:spcPts val="0"/>
              </a:spcAft>
            </a:pPr>
            <a:r>
              <a:rPr lang="ru-RU" sz="1600" b="1" i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Кологривкина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Ольга Александровна</a:t>
            </a:r>
            <a:r>
              <a:rPr lang="ru-RU" sz="16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1100" dirty="0" smtClean="0">
              <a:ea typeface="Calibri"/>
              <a:cs typeface="Times New Roman"/>
            </a:endParaRPr>
          </a:p>
          <a:p>
            <a:pPr algn="l"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spcAft>
                <a:spcPts val="0"/>
              </a:spcAft>
            </a:pPr>
            <a:r>
              <a:rPr lang="ru-RU" sz="105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050" dirty="0">
              <a:solidFill>
                <a:schemeClr val="tx1"/>
              </a:solidFill>
            </a:endParaRPr>
          </a:p>
        </p:txBody>
      </p:sp>
      <p:pic>
        <p:nvPicPr>
          <p:cNvPr id="2052" name="Picture 4" descr="Консультация для родителей «Практические советы родителям по формированию финансовой  грамотности у детей среднего дошкольного возраста»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202353" cy="19082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ПОМОЩНИКИ В ДОМАШНЕМ                          ХОЗЯЙСТВЕ -БЫТОВАЯ ТЕХНИКА.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D:\старшая группа\фото\труд детей дома\XKVC4289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51"/>
          <a:stretch/>
        </p:blipFill>
        <p:spPr bwMode="auto">
          <a:xfrm>
            <a:off x="850627" y="3212976"/>
            <a:ext cx="312226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 descr="C:\Users\User\Desktop\подг гр 2020\фото под гр\труд дома\IBMA65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2736304" cy="225219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одг гр 2020\фото под гр\труд дома\RYSY75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3024336" cy="302433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91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ЗАНЯТИЕ «ВОЛШЕБНЫЕ ПОМОЩНИКИ»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esktop\подг гр 2020\фото под гр\Новая папка\IMG_215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783"/>
          <a:stretch/>
        </p:blipFill>
        <p:spPr bwMode="auto">
          <a:xfrm>
            <a:off x="4728138" y="1325611"/>
            <a:ext cx="4104456" cy="2725542"/>
          </a:xfrm>
          <a:prstGeom prst="ellipse">
            <a:avLst/>
          </a:prstGeom>
          <a:ln w="381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ПРОЕКТ ПО ФОРМИРОВАНИЮ ОСНОВ ФИНАНСОВОЙ ГРАМОТНОСТИ У ДОШКОЛЬНИКОВ 5-6 ЛЕТ  «МАЛЕНЬКИЙ ФИНАНСИСТ»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350" y="97999"/>
            <a:ext cx="1781175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Презентация на тему &quot;Бытовая техника в моём доме&quot; по окружающему миру для 4  клас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Презентация на тему &quot;Бытовая техника в моём доме&quot; по окружающему миру для 4  класс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Презентация на тему &quot;Бытовая техника в моём доме&quot; по окружающему миру для 4  класс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Презентация на тему &quot;Бытовая техника в моём доме&quot; по окружающему миру для 4  класс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Бытовые электроприборы (для дошкольников, в стихах) - презентация онлайн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7707" y="3817860"/>
            <a:ext cx="2172362" cy="125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Презентация на тему &quot;Бытовая техника в моём доме&quot; по окружающему миру для 4  класса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Презентация на тему &quot;Бытовая техника в моём доме&quot; по окружающему миру для 4  класс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Презентация на тему &quot;Бытовая техника в моём доме&quot; по окружающему миру для 4  класс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8290" y="4149080"/>
            <a:ext cx="2514943" cy="188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Презентация на тему &quot;Бытовая техника и электроника&quot; по окружающему миру для  детей 3 лет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87"/>
          <a:stretch/>
        </p:blipFill>
        <p:spPr bwMode="auto">
          <a:xfrm>
            <a:off x="460375" y="2688382"/>
            <a:ext cx="2383433" cy="427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Презентация на тему: &quot;бытовая техника и электроника холодильник морозильная  камера.&quot;. Скачать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00" t="10157" r="12242" b="28438"/>
          <a:stretch/>
        </p:blipFill>
        <p:spPr bwMode="auto">
          <a:xfrm>
            <a:off x="3648018" y="5229200"/>
            <a:ext cx="216024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44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ПРОФЕССИИ РОДИТЕЛЕЙ.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I:\материал  презент финансы\LZZJ634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3456384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504D">
                <a:lumMod val="60000"/>
                <a:lumOff val="40000"/>
              </a:srgb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:\старшая группа\фото\профессии родителей\TYZP0787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57" t="30735" b="9117"/>
          <a:stretch/>
        </p:blipFill>
        <p:spPr bwMode="auto">
          <a:xfrm>
            <a:off x="5220072" y="2780928"/>
            <a:ext cx="3384376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ГБУ ДПО СКИРО ПК и ПРО - Вебинар «Формирование финансовой грамотности у  детей дошкольного возраста»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4" t="51379" r="67579" b="14536"/>
          <a:stretch/>
        </p:blipFill>
        <p:spPr bwMode="auto">
          <a:xfrm>
            <a:off x="179512" y="188640"/>
            <a:ext cx="1872208" cy="158417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926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111111"/>
                </a:solidFill>
                <a:latin typeface="Times New Roman"/>
                <a:ea typeface="Calibri"/>
              </a:rPr>
              <a:t>           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</a:rPr>
              <a:t>ВСТРЕЧИ С ЛЮДЬМИ РАЗНЫХ ПРОФЕССИЙ.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D:\старшая группа 19-20г\фото\профессии родителей\IMG_277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3456384" cy="331236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:\старшая группа 19-20г\фото\профессии родителей\IMG_276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6952"/>
            <a:ext cx="3600400" cy="302433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06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</a:rPr>
              <a:t>            ЗАНЯТИЕ </a:t>
            </a:r>
            <a:b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</a:rPr>
              <a:t>«ГОЛУБОЕ ТОПЛИВО В НАШЕМ ДОМЕ»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D:\старшая группа 19-20г\фото\газ\IMG_4166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839"/>
          <a:stretch/>
        </p:blipFill>
        <p:spPr bwMode="auto">
          <a:xfrm>
            <a:off x="971600" y="2204864"/>
            <a:ext cx="3312368" cy="3024336"/>
          </a:xfrm>
          <a:prstGeom prst="rect">
            <a:avLst/>
          </a:prstGeom>
          <a:ln w="38100" cap="sq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D:\старшая группа 19-20г\фото\газ\IMG_419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4"/>
            <a:ext cx="3240360" cy="3132569"/>
          </a:xfrm>
          <a:prstGeom prst="rect">
            <a:avLst/>
          </a:prstGeom>
          <a:ln w="38100" cap="sq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440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</a:rPr>
              <a:t>ЗАНЯТИЕ «ХЛЕБ ВСЕМУ ГОЛОВА»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D:\внуки\проводы на уборку 2020\IMG_691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66516"/>
            <a:ext cx="2335530" cy="230568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:\внуки\проводы на уборку 2020\IMG_6922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266"/>
          <a:stretch/>
        </p:blipFill>
        <p:spPr bwMode="auto">
          <a:xfrm>
            <a:off x="5076056" y="1484784"/>
            <a:ext cx="2802255" cy="230568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C:\Users\User\Desktop\подг гр 2020\фото под гр\в магазине\HNNQ967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713" y="4078501"/>
            <a:ext cx="1981200" cy="230282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User\Desktop\подг гр 2020\фото под гр\в магазине\TGJB592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3988" y="3972201"/>
            <a:ext cx="1895475" cy="235184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User\Desktop\подг гр 2020\фото под гр\в магазине\TKDC794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162" y="3807981"/>
            <a:ext cx="2640568" cy="198042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146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РОДИТЕЛЬСКОЕ СОБРАНИЕ </a:t>
            </a:r>
            <a:b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«РЕБЕНОК И ФИНАНСЫ».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D:\фото 2 мл.гр\род. собр фото с родит\P1050019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31"/>
          <a:stretch/>
        </p:blipFill>
        <p:spPr bwMode="auto">
          <a:xfrm>
            <a:off x="4895504" y="1700807"/>
            <a:ext cx="3708944" cy="387105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 descr="G:\фото банк\P105032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92" t="9964" r="8585"/>
          <a:stretch/>
        </p:blipFill>
        <p:spPr bwMode="auto">
          <a:xfrm>
            <a:off x="539552" y="1700808"/>
            <a:ext cx="4788000" cy="387105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3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ЧТЕНИЯ ХУДОЖЕСТВЕННОЙ ЛИТЕРАТУРЫ: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подг гр 2020\фото под гр\чтение х лит\IMG_204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681232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СП «Детский сад № 4» — участник регионального конкурса лучших практик  дошкольного образования в сфере финансовой грамотности детей дошкольного  возраста » ГБОУ основная общеобразовательная школа № 7 имени кавалера  ордена Славы М.А.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11" b="6976"/>
          <a:stretch/>
        </p:blipFill>
        <p:spPr bwMode="auto">
          <a:xfrm>
            <a:off x="5220072" y="2204864"/>
            <a:ext cx="3672408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019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</a:rPr>
              <a:t>ПРОБЛЕМНЫЕ СИТУАЦИИ.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C:\Users\User\Desktop\подг гр 2020\фото под гр\занятие матем\NRIP626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3528392" cy="302433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Users\User\Desktop\подг гр 2020\фото под гр\ребусы\IMG_204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5"/>
            <a:ext cx="3168352" cy="302433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929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СЮЖЕТНО-РОЛЕВЫЕ ИГРЫ </a:t>
            </a:r>
            <a:b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D:\старшая группа 19-20г\фото\финансы\IMG_253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6581" y="1283332"/>
            <a:ext cx="2474853" cy="18288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:\старшая группа 19-20г\фото\финансы\IMG_253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8992" y="1268760"/>
            <a:ext cx="2543810" cy="180848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:\старшая группа 19-20г\фото\финансы\IMG_252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21301"/>
            <a:ext cx="2543810" cy="2007235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G:\фото банк\P105032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8992" y="3717032"/>
            <a:ext cx="2543810" cy="2007235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414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i="1" dirty="0" smtClean="0">
                <a:solidFill>
                  <a:srgbClr val="7030A0"/>
                </a:solidFill>
                <a:latin typeface="Times New Roman"/>
                <a:ea typeface="Calibri"/>
              </a:rPr>
              <a:t>МЕТОДЫ И ПРИЕМЫ </a:t>
            </a:r>
            <a:br>
              <a:rPr lang="ru-RU" sz="2000" b="1" i="1" dirty="0" smtClean="0">
                <a:solidFill>
                  <a:srgbClr val="7030A0"/>
                </a:solidFill>
                <a:latin typeface="Times New Roman"/>
                <a:ea typeface="Calibri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/>
                <a:ea typeface="Calibri"/>
              </a:rPr>
              <a:t>         РАБОТЫ ПО ОБУЧЕНИЮ ДЕТЕЙ </a:t>
            </a:r>
            <a:br>
              <a:rPr lang="ru-RU" sz="2000" b="1" i="1" dirty="0" smtClean="0">
                <a:solidFill>
                  <a:srgbClr val="7030A0"/>
                </a:solidFill>
                <a:latin typeface="Times New Roman"/>
                <a:ea typeface="Calibri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/>
                <a:ea typeface="Calibri"/>
              </a:rPr>
              <a:t>ФИНАНСОВОЙ ГРАМОТНОСТИ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05011"/>
            <a:ext cx="4572000" cy="26007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             1. НЕПОСРЕДСТВЕННАЯ ОБРАЗОВАТЕЛЬНАЯ ДЕЯТЕЛЬНОСТЬ.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2. СЮЖЕТНО-РОЛЕВЫЕ ИГРЫ.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3. ДИДАКТИЧЕСКИЕ ИГРЫ.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 4.  НАСТОЛЬНЫЕ ИГРЫ.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0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Обучение детей и подростков финансовой грамотности в Монтессор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602"/>
            <a:ext cx="3672470" cy="2456682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11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НАСТОЛЬНЫЕ ИГРЫ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старшая группа 19-20г\фото\финансы\IMG_251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4824536" cy="338437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20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</a:rPr>
              <a:t>РАЗВЛЕЧЕНИЯ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C:\Users\User\Desktop\подг гр 2020\фото под гр\новый год\IOZM9692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99" t="29229"/>
          <a:stretch/>
        </p:blipFill>
        <p:spPr bwMode="auto">
          <a:xfrm>
            <a:off x="1979712" y="1484784"/>
            <a:ext cx="6048672" cy="4608512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9586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&quot;Финансовая грамотность для дошкольников&quot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112568" cy="3960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996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ВИДЫ  ДЕЯТЕЛЬНОСТИ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41306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  <a:ea typeface="Calibri"/>
                <a:cs typeface="Times New Roman"/>
              </a:rPr>
              <a:t>1. ИЗОБРАЗИТЕЛЬНАЯ ДЕЯТЕЛЬНОСТЬ  </a:t>
            </a:r>
          </a:p>
          <a:p>
            <a:pPr lvl="0"/>
            <a:endParaRPr lang="ru-RU" sz="20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/>
            <a:r>
              <a:rPr lang="ru-RU" sz="2000" b="1" dirty="0" smtClean="0">
                <a:solidFill>
                  <a:srgbClr val="FF0000"/>
                </a:solidFill>
                <a:ea typeface="Calibri"/>
                <a:cs typeface="Times New Roman"/>
              </a:rPr>
              <a:t>2.ИГРОВАЯ  ДЕЯТЕЛЬНОСТЬ </a:t>
            </a:r>
          </a:p>
          <a:p>
            <a:pPr lvl="0"/>
            <a:endParaRPr lang="ru-RU" sz="2000" b="1" dirty="0" smtClean="0">
              <a:solidFill>
                <a:srgbClr val="FF0000"/>
              </a:solidFill>
              <a:cs typeface="Times New Roman"/>
            </a:endParaRPr>
          </a:p>
          <a:p>
            <a:pPr lvl="0"/>
            <a:r>
              <a:rPr lang="ru-RU" sz="2000" b="1" dirty="0" smtClean="0">
                <a:solidFill>
                  <a:srgbClr val="FF0000"/>
                </a:solidFill>
                <a:cs typeface="Times New Roman"/>
              </a:rPr>
              <a:t>3. ОБРАЗОВАТЕЛЬНАЯ </a:t>
            </a:r>
            <a:r>
              <a:rPr lang="ru-RU" sz="2000" b="1" dirty="0" smtClean="0">
                <a:solidFill>
                  <a:srgbClr val="FF0000"/>
                </a:solidFill>
                <a:ea typeface="Calibri"/>
                <a:cs typeface="Times New Roman"/>
              </a:rPr>
              <a:t> ДЕЯТЕЛЬНОСТЬ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Завершено мероприятие по финансовой грамотности для детей старшего  дошкольного возраста «Школа финансов Буратино» — Краевое государственное  общеобразовательное автономное учреждение &quot;Центр образования &quot;Эврика&quot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3056"/>
            <a:ext cx="2143125" cy="2143125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566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ea typeface="Calibri"/>
                <a:cs typeface="Times New Roman"/>
              </a:rPr>
              <a:t>       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ХУДОЖЕСТВЕННЫЙ ТРУД  НА ТЕМУ: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«ИЗГОТОВЛЕНИЕ МОНЕТОК ИЗ БУМАГИ ДЛЯ ДЕТСКИХ ИГР»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 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старшая группа\фото\финансы\IMG_266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3384376" cy="3096344"/>
          </a:xfrm>
          <a:prstGeom prst="ellipse">
            <a:avLst/>
          </a:prstGeom>
          <a:ln w="381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D:\старшая группа\фото\финансы\IMG_285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0152" y="2852936"/>
            <a:ext cx="3544296" cy="3312368"/>
          </a:xfrm>
          <a:prstGeom prst="ellipse">
            <a:avLst/>
          </a:prstGeom>
          <a:ln w="381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4098" name="Picture 2" descr="ДЕТСКИЙ САД № 22 Г.-К. КИСЛОВОДСКА | Финансовая грамотность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42" t="38910" r="22442" b="-3947"/>
          <a:stretch/>
        </p:blipFill>
        <p:spPr bwMode="auto">
          <a:xfrm>
            <a:off x="116384" y="188640"/>
            <a:ext cx="2198930" cy="23788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4545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088232"/>
          </a:xfrm>
        </p:spPr>
        <p:txBody>
          <a:bodyPr>
            <a:normAutofit/>
          </a:bodyPr>
          <a:lstStyle/>
          <a:p>
            <a:pPr algn="r"/>
            <a:r>
              <a:rPr lang="ru-RU" sz="2200" b="1" i="1" dirty="0" smtClean="0">
                <a:solidFill>
                  <a:srgbClr val="7030A0"/>
                </a:solidFill>
                <a:latin typeface="Times New Roman"/>
                <a:ea typeface="Calibri"/>
              </a:rPr>
              <a:t>                            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</a:rPr>
              <a:t>ХУДОЖЕСТВЕННО-ЭСТЕТИЧЕСКОЕ                 РАЗВИТИЕ:  </a:t>
            </a:r>
            <a:b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</a:rPr>
              <a:t>КОНСТРУИРОВАНИЕ. </a:t>
            </a:r>
            <a:b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</a:rPr>
              <a:t>    </a:t>
            </a:r>
            <a:br>
              <a:rPr lang="ru-RU" sz="2000" b="1" dirty="0" smtClean="0">
                <a:solidFill>
                  <a:srgbClr val="7030A0"/>
                </a:solidFill>
                <a:latin typeface="Times New Roman"/>
                <a:ea typeface="Calibri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«ПИРАМИДА  РАСХОДОВ СЕМЕЙНОГО БЮДЖЕТА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»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C:\Users\User\Desktop\подг гр 2020\фото под гр\финансы\IMG_205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445" y="2852936"/>
            <a:ext cx="3240360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 descr="C:\Users\User\Desktop\подг гр 2020\фото под гр\финансы\IMG_205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240360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4" name="Picture 2" descr="Курс финансовой грамотности для особенных детей начался в Екатеринбург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06" y="1"/>
            <a:ext cx="2035922" cy="184482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6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5770984" cy="108498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ЗАНЯТИЕ </a:t>
            </a:r>
            <a:b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«ЗА ПОКУПКАМИ В СКАЗОЧНЫЙ ЛЕС»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ДЕТСКИЙ САД № 22 Г.-К. КИСЛОВОДСКА | Финансовая грамотность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39" t="39473" r="23356" b="-877"/>
          <a:stretch/>
        </p:blipFill>
        <p:spPr bwMode="auto">
          <a:xfrm>
            <a:off x="48126" y="32082"/>
            <a:ext cx="2662991" cy="224589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D:\старшая группа 19-20г\фото\финансы\IMG_259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3384376" cy="3169523"/>
          </a:xfrm>
          <a:prstGeom prst="rect">
            <a:avLst/>
          </a:prstGeom>
          <a:ln w="38100" cap="rnd">
            <a:solidFill>
              <a:schemeClr val="accent3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C:\Users\User\AppData\Local\Microsoft\Windows\Temporary Internet Files\Content.Word\IMG_260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704079" cy="295232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2660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    </a:t>
            </a:r>
            <a:r>
              <a:rPr lang="ru-RU" sz="22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МАТЕМАТИЧЕСКОЕ РАЗВИТИЕ.</a:t>
            </a:r>
            <a:r>
              <a:rPr lang="ru-RU" sz="22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C:\Users\User\Desktop\подг гр 2020\фото под гр\счет\IMG_2047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74" b="20671"/>
          <a:stretch/>
        </p:blipFill>
        <p:spPr bwMode="auto">
          <a:xfrm>
            <a:off x="1691680" y="3288613"/>
            <a:ext cx="3240360" cy="296853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4" name="Рисунок 3" descr="C:\Users\User\Desktop\подг гр 2020\фото под гр\счет\IMG_2049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23" b="13157"/>
          <a:stretch/>
        </p:blipFill>
        <p:spPr bwMode="auto">
          <a:xfrm>
            <a:off x="5148064" y="2132856"/>
            <a:ext cx="3168352" cy="296853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5122" name="Picture 2" descr="Финансовая грамотность детей старшего дошкольного возраста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237" t="25789" r="790" b="3593"/>
          <a:stretch/>
        </p:blipFill>
        <p:spPr bwMode="auto">
          <a:xfrm>
            <a:off x="29907" y="59972"/>
            <a:ext cx="2597877" cy="3228641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74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«ОЗНАКОМЛЕНИЕ  С   ОКРУЖАЮЩЕЙ СРЕДОЙ»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5911" y="3244334"/>
            <a:ext cx="3647473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«</a:t>
            </a:r>
          </a:p>
          <a:p>
            <a:endParaRPr lang="ru-RU" dirty="0">
              <a:solidFill>
                <a:srgbClr val="000000"/>
              </a:solidFill>
              <a:ea typeface="Calibri"/>
              <a:cs typeface="Times New Roman"/>
            </a:endParaRPr>
          </a:p>
          <a:p>
            <a:endParaRPr lang="ru-RU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rgbClr val="000000"/>
              </a:solidFill>
              <a:ea typeface="Calibri"/>
              <a:cs typeface="Times New Roman"/>
            </a:endParaRPr>
          </a:p>
          <a:p>
            <a:endParaRPr lang="ru-RU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rgbClr val="000000"/>
              </a:solidFill>
              <a:ea typeface="Calibri"/>
              <a:cs typeface="Times New Roman"/>
            </a:endParaRPr>
          </a:p>
          <a:p>
            <a:endParaRPr lang="ru-RU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rgbClr val="000000"/>
              </a:solidFill>
              <a:ea typeface="Calibri"/>
              <a:cs typeface="Times New Roman"/>
            </a:endParaRPr>
          </a:p>
          <a:p>
            <a:endParaRPr lang="ru-RU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ea typeface="Calibri"/>
                <a:cs typeface="Times New Roman"/>
              </a:rPr>
              <a:t>ДЕНЬГИ В ЖИЗНИ ЧЕЛОВЕКА»,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В лагерях Новгородской области детей учат финансовой грамотности - 53  Новости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904656" cy="338437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084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ТРУД В СЕМЬЕ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:\старшая группа\фото\труд детей дома\UXFL6531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004"/>
          <a:stretch/>
        </p:blipFill>
        <p:spPr bwMode="auto">
          <a:xfrm>
            <a:off x="827584" y="1988840"/>
            <a:ext cx="3194417" cy="333817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D:\старшая группа\фото\труд детей дома\SITL971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3240360" cy="333817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429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124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  Муниципальное  казенное дошкольное  образовательное  учреждение  детский  сад   общеразвивающего  вида  с  приоритетным  осуществлением  деятельности  по художественно - эстетическому  направлению  развития  детей  № 5 села Арзгир Арзгирского  района  Ставропольского края      Обучение финансовой грамотности(дошкольников)  детей подготовительной группы  «Гномик».    </vt:lpstr>
      <vt:lpstr>МЕТОДЫ И ПРИЕМЫ           РАБОТЫ ПО ОБУЧЕНИЮ ДЕТЕЙ  ФИНАНСОВОЙ ГРАМОТНОСТИ</vt:lpstr>
      <vt:lpstr>ВИДЫ  ДЕЯТЕЛЬНОСТИ </vt:lpstr>
      <vt:lpstr>         ХУДОЖЕСТВЕННЫЙ ТРУД  НА ТЕМУ:                                    «ИЗГОТОВЛЕНИЕ МОНЕТОК ИЗ БУМАГИ ДЛЯ ДЕТСКИХ ИГР»  </vt:lpstr>
      <vt:lpstr>                            ХУДОЖЕСТВЕННО-ЭСТЕТИЧЕСКОЕ                 РАЗВИТИЕ:   КОНСТРУИРОВАНИЕ.       «ПИРАМИДА  РАСХОДОВ СЕМЕЙНОГО БЮДЖЕТА»</vt:lpstr>
      <vt:lpstr>ЗАНЯТИЕ  «ЗА ПОКУПКАМИ В СКАЗОЧНЫЙ ЛЕС» </vt:lpstr>
      <vt:lpstr>     МАТЕМАТИЧЕСКОЕ РАЗВИТИЕ. </vt:lpstr>
      <vt:lpstr>                   «ОЗНАКОМЛЕНИЕ  С   ОКРУЖАЮЩЕЙ СРЕДОЙ» </vt:lpstr>
      <vt:lpstr>ТРУД В СЕМЬЕ </vt:lpstr>
      <vt:lpstr>       ПОМОЩНИКИ В ДОМАШНЕМ                          ХОЗЯЙСТВЕ -БЫТОВАЯ ТЕХНИКА. </vt:lpstr>
      <vt:lpstr>             ЗАНЯТИЕ «ВОЛШЕБНЫЕ ПОМОЩНИКИ»</vt:lpstr>
      <vt:lpstr>ПРОФЕССИИ РОДИТЕЛЕЙ.</vt:lpstr>
      <vt:lpstr>           ВСТРЕЧИ С ЛЮДЬМИ РАЗНЫХ ПРОФЕССИЙ. </vt:lpstr>
      <vt:lpstr>            ЗАНЯТИЕ  «ГОЛУБОЕ ТОПЛИВО В НАШЕМ ДОМЕ» </vt:lpstr>
      <vt:lpstr>ЗАНЯТИЕ «ХЛЕБ ВСЕМУ ГОЛОВА» </vt:lpstr>
      <vt:lpstr>РОДИТЕЛЬСКОЕ СОБРАНИЕ  «РЕБЕНОК И ФИНАНСЫ». </vt:lpstr>
      <vt:lpstr>ЧТЕНИЯ ХУДОЖЕСТВЕННОЙ ЛИТЕРАТУРЫ: </vt:lpstr>
      <vt:lpstr>ПРОБЛЕМНЫЕ СИТУАЦИИ. </vt:lpstr>
      <vt:lpstr>СЮЖЕТНО-РОЛЕВЫЕ ИГРЫ  </vt:lpstr>
      <vt:lpstr>НАСТОЛЬНЫЕ ИГРЫ</vt:lpstr>
      <vt:lpstr>РАЗВЛЕЧЕНИЯ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Александр</cp:lastModifiedBy>
  <cp:revision>52</cp:revision>
  <dcterms:created xsi:type="dcterms:W3CDTF">2013-01-06T18:32:13Z</dcterms:created>
  <dcterms:modified xsi:type="dcterms:W3CDTF">2021-04-30T04:17:39Z</dcterms:modified>
</cp:coreProperties>
</file>