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56" r:id="rId3"/>
    <p:sldId id="292" r:id="rId4"/>
    <p:sldId id="258" r:id="rId5"/>
    <p:sldId id="293" r:id="rId6"/>
    <p:sldId id="317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7" r:id="rId18"/>
    <p:sldId id="304" r:id="rId19"/>
    <p:sldId id="313" r:id="rId20"/>
    <p:sldId id="314" r:id="rId21"/>
    <p:sldId id="312" r:id="rId22"/>
    <p:sldId id="306" r:id="rId23"/>
    <p:sldId id="308" r:id="rId24"/>
    <p:sldId id="309" r:id="rId25"/>
    <p:sldId id="315" r:id="rId26"/>
    <p:sldId id="316" r:id="rId27"/>
    <p:sldId id="310" r:id="rId28"/>
    <p:sldId id="311" r:id="rId29"/>
    <p:sldId id="318" r:id="rId30"/>
    <p:sldId id="320" r:id="rId31"/>
    <p:sldId id="321" r:id="rId32"/>
    <p:sldId id="322" r:id="rId33"/>
    <p:sldId id="324" r:id="rId34"/>
    <p:sldId id="32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D"/>
    <a:srgbClr val="461E64"/>
    <a:srgbClr val="007CA8"/>
    <a:srgbClr val="C4BF00"/>
    <a:srgbClr val="ACA800"/>
    <a:srgbClr val="E6E100"/>
    <a:srgbClr val="0091C4"/>
    <a:srgbClr val="EBE600"/>
    <a:srgbClr val="C80000"/>
    <a:srgbClr val="00006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239D-8037-4DB0-A521-5935C7C6B924}" type="datetimeFigureOut">
              <a:rPr lang="ru-RU" smtClean="0"/>
              <a:pPr/>
              <a:t>27.03.2021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70F8-836E-4737-8852-8D20A49B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239D-8037-4DB0-A521-5935C7C6B924}" type="datetimeFigureOut">
              <a:rPr lang="ru-RU" smtClean="0"/>
              <a:pPr/>
              <a:t>27.03.2021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70F8-836E-4737-8852-8D20A49B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239D-8037-4DB0-A521-5935C7C6B924}" type="datetimeFigureOut">
              <a:rPr lang="ru-RU" smtClean="0"/>
              <a:pPr/>
              <a:t>27.03.2021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70F8-836E-4737-8852-8D20A49B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239D-8037-4DB0-A521-5935C7C6B924}" type="datetimeFigureOut">
              <a:rPr lang="ru-RU" smtClean="0"/>
              <a:pPr/>
              <a:t>27.03.2021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70F8-836E-4737-8852-8D20A49B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239D-8037-4DB0-A521-5935C7C6B924}" type="datetimeFigureOut">
              <a:rPr lang="ru-RU" smtClean="0"/>
              <a:pPr/>
              <a:t>27.03.2021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70F8-836E-4737-8852-8D20A49B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239D-8037-4DB0-A521-5935C7C6B924}" type="datetimeFigureOut">
              <a:rPr lang="ru-RU" smtClean="0"/>
              <a:pPr/>
              <a:t>27.03.2021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70F8-836E-4737-8852-8D20A49B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239D-8037-4DB0-A521-5935C7C6B924}" type="datetimeFigureOut">
              <a:rPr lang="ru-RU" smtClean="0"/>
              <a:pPr/>
              <a:t>27.03.2021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70F8-836E-4737-8852-8D20A49B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239D-8037-4DB0-A521-5935C7C6B924}" type="datetimeFigureOut">
              <a:rPr lang="ru-RU" smtClean="0"/>
              <a:pPr/>
              <a:t>27.03.2021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70F8-836E-4737-8852-8D20A49B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239D-8037-4DB0-A521-5935C7C6B924}" type="datetimeFigureOut">
              <a:rPr lang="ru-RU" smtClean="0"/>
              <a:pPr/>
              <a:t>27.03.2021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70F8-836E-4737-8852-8D20A49B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239D-8037-4DB0-A521-5935C7C6B924}" type="datetimeFigureOut">
              <a:rPr lang="ru-RU" smtClean="0"/>
              <a:pPr/>
              <a:t>27.03.2021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70F8-836E-4737-8852-8D20A49B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239D-8037-4DB0-A521-5935C7C6B924}" type="datetimeFigureOut">
              <a:rPr lang="ru-RU" smtClean="0"/>
              <a:pPr/>
              <a:t>27.03.2021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70F8-836E-4737-8852-8D20A49B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9239D-8037-4DB0-A521-5935C7C6B924}" type="datetimeFigureOut">
              <a:rPr lang="ru-RU" smtClean="0"/>
              <a:pPr/>
              <a:t>27.03.2021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D70F8-836E-4737-8852-8D20A49B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openxmlformats.org/officeDocument/2006/relationships/audio" Target="file:///E:\&#1087;&#1086;&#1088;&#1090;&#1092;&#1086;&#1083;&#1080;&#1086;\Din_din_detskij_sad_-_detskij_sad.mp3" TargetMode="External"/><Relationship Id="rId6" Type="http://schemas.openxmlformats.org/officeDocument/2006/relationships/image" Target="../media/image2.gif"/><Relationship Id="rId11" Type="http://schemas.microsoft.com/office/2007/relationships/media" Target="../media/media1.mp3"/><Relationship Id="rId5" Type="http://schemas.openxmlformats.org/officeDocument/2006/relationships/hyperlink" Target="mailto:mdous5arz@yandex.ru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0.jpeg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52.gif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55.gif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57.gif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4.jpeg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65.gif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67.gif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4.jpeg"/><Relationship Id="rId7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73.gif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77.gif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gif"/><Relationship Id="rId3" Type="http://schemas.openxmlformats.org/officeDocument/2006/relationships/image" Target="../media/image14.jpeg"/><Relationship Id="rId7" Type="http://schemas.openxmlformats.org/officeDocument/2006/relationships/image" Target="../media/image8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86.gif"/><Relationship Id="rId4" Type="http://schemas.openxmlformats.org/officeDocument/2006/relationships/image" Target="../media/image8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gif"/><Relationship Id="rId5" Type="http://schemas.openxmlformats.org/officeDocument/2006/relationships/image" Target="../media/image2.gif"/><Relationship Id="rId4" Type="http://schemas.openxmlformats.org/officeDocument/2006/relationships/image" Target="../media/image9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jpeg"/><Relationship Id="rId9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14.jpeg"/><Relationship Id="rId7" Type="http://schemas.openxmlformats.org/officeDocument/2006/relationships/image" Target="../media/image3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ля презентации\1261247778_allday.ru_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2314590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r>
              <a:rPr lang="ru-RU" sz="1200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детский сад общеразвивающего вида с приоритетным осуществлением</a:t>
            </a:r>
            <a:r>
              <a:rPr lang="ru-RU" sz="1200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деятельности по художественно-эстетическому направлению развития детей №5</a:t>
            </a:r>
            <a:r>
              <a:rPr lang="ru-RU" sz="1200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села Арзгир  Арзгирского района Ставропольского края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20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для участия в районном конкурсе </a:t>
            </a:r>
            <a:r>
              <a:rPr lang="ru-RU" sz="2000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«Лучший участок - 2018»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Кривовяз</a:t>
            </a:r>
            <a:r>
              <a:rPr lang="ru-RU" sz="2000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Олеси Владимировны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воспитателя муниципального казенного дошкольного образовательного учреждения детского сада общеразвивающего вида с приоритетным осуществлением деятельности по художественно – эстетическому направлению развития детей </a:t>
            </a:r>
            <a:r>
              <a:rPr lang="ru-RU" sz="1600" b="1" dirty="0" err="1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/с №5 села Арзгир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4071942"/>
            <a:ext cx="2857520" cy="2500330"/>
          </a:xfrm>
        </p:spPr>
        <p:txBody>
          <a:bodyPr>
            <a:noAutofit/>
          </a:bodyPr>
          <a:lstStyle/>
          <a:p>
            <a:pPr algn="r"/>
            <a:r>
              <a:rPr lang="ru-RU" sz="14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Почтовый адрес: 356570</a:t>
            </a:r>
          </a:p>
          <a:p>
            <a:pPr algn="r"/>
            <a:r>
              <a:rPr lang="ru-RU" sz="14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Ставропольский край</a:t>
            </a:r>
          </a:p>
          <a:p>
            <a:pPr algn="r"/>
            <a:r>
              <a:rPr lang="ru-RU" sz="1400" b="1" dirty="0" err="1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Арзгирский</a:t>
            </a:r>
            <a:r>
              <a:rPr lang="ru-RU" sz="14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algn="r"/>
            <a:r>
              <a:rPr lang="ru-RU" sz="14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с.Арзгир, ул.Кирова, 26</a:t>
            </a:r>
          </a:p>
          <a:p>
            <a:pPr algn="r"/>
            <a:r>
              <a:rPr lang="ru-RU" sz="14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Телефон 8 (8656) 3–14-39</a:t>
            </a:r>
          </a:p>
          <a:p>
            <a:pPr algn="r"/>
            <a:r>
              <a:rPr lang="en-US" sz="14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4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4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4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err="1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arzgirsad</a:t>
            </a:r>
            <a:r>
              <a:rPr lang="ru-RU" sz="14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5-</a:t>
            </a:r>
            <a:r>
              <a:rPr lang="en-US" sz="1400" b="1" dirty="0" err="1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en-US" sz="1400" b="1" dirty="0" err="1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gb</a:t>
            </a:r>
            <a:r>
              <a:rPr lang="ru-RU" sz="14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b="1" dirty="0" err="1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endParaRPr lang="ru-RU" sz="1400" b="1" dirty="0" smtClean="0"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400" b="1" u="sng" dirty="0" err="1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mdous</a:t>
            </a:r>
            <a:r>
              <a:rPr lang="ru-RU" sz="1400" b="1" u="sng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5</a:t>
            </a:r>
            <a:r>
              <a:rPr lang="en-US" sz="1400" b="1" u="sng" dirty="0" err="1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arz</a:t>
            </a:r>
            <a:r>
              <a:rPr lang="ru-RU" sz="1400" b="1" u="sng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@</a:t>
            </a:r>
            <a:r>
              <a:rPr lang="en-US" sz="1400" b="1" u="sng" dirty="0" err="1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yandex</a:t>
            </a:r>
            <a:r>
              <a:rPr lang="ru-RU" sz="1400" b="1" u="sng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400" b="1" u="sng" dirty="0" err="1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endParaRPr lang="ru-RU" sz="1400" b="1" u="sng" dirty="0" smtClean="0"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Название населённого пункта:</a:t>
            </a:r>
            <a:endParaRPr lang="ru-RU" sz="1400" dirty="0" smtClean="0"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     с.Арзгир</a:t>
            </a:r>
            <a:endParaRPr lang="ru-RU" sz="1400" dirty="0"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714612" y="6357958"/>
            <a:ext cx="2857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разработки: 2018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pic>
        <p:nvPicPr>
          <p:cNvPr id="1030" name="Picture 6" descr="D:\Для презентации\babochkia-279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15512">
            <a:off x="7985758" y="83822"/>
            <a:ext cx="455725" cy="357190"/>
          </a:xfrm>
          <a:prstGeom prst="rect">
            <a:avLst/>
          </a:prstGeom>
          <a:noFill/>
        </p:spPr>
      </p:pic>
      <p:pic>
        <p:nvPicPr>
          <p:cNvPr id="1031" name="Picture 7" descr="D:\Для презентации\babochkia-279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309018">
            <a:off x="8678525" y="362518"/>
            <a:ext cx="459307" cy="359998"/>
          </a:xfrm>
          <a:prstGeom prst="rect">
            <a:avLst/>
          </a:prstGeom>
          <a:noFill/>
        </p:spPr>
      </p:pic>
      <p:pic>
        <p:nvPicPr>
          <p:cNvPr id="1032" name="Picture 8" descr="D:\Для презентации\babochkia-279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522326">
            <a:off x="7736192" y="779066"/>
            <a:ext cx="771606" cy="604772"/>
          </a:xfrm>
          <a:prstGeom prst="rect">
            <a:avLst/>
          </a:prstGeom>
          <a:noFill/>
        </p:spPr>
      </p:pic>
      <p:pic>
        <p:nvPicPr>
          <p:cNvPr id="1033" name="Picture 9" descr="D:\Для презентации\babochkia-279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565685">
            <a:off x="7627956" y="1878200"/>
            <a:ext cx="1046010" cy="819846"/>
          </a:xfrm>
          <a:prstGeom prst="rect">
            <a:avLst/>
          </a:prstGeom>
          <a:noFill/>
        </p:spPr>
      </p:pic>
      <p:pic>
        <p:nvPicPr>
          <p:cNvPr id="1034" name="Picture 10" descr="D:\Для презентации\babochkia-279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00738">
            <a:off x="6847783" y="1388944"/>
            <a:ext cx="458790" cy="359593"/>
          </a:xfrm>
          <a:prstGeom prst="rect">
            <a:avLst/>
          </a:prstGeom>
          <a:noFill/>
        </p:spPr>
      </p:pic>
      <p:pic>
        <p:nvPicPr>
          <p:cNvPr id="1035" name="Picture 11" descr="D:\Для презентации\babochkia-256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9590997">
            <a:off x="162748" y="556951"/>
            <a:ext cx="1823172" cy="1537707"/>
          </a:xfrm>
          <a:prstGeom prst="rect">
            <a:avLst/>
          </a:prstGeom>
          <a:noFill/>
        </p:spPr>
      </p:pic>
      <p:pic>
        <p:nvPicPr>
          <p:cNvPr id="1036" name="Picture 12" descr="D:\Для презентации\babochki-98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43240" y="4071942"/>
            <a:ext cx="2047876" cy="1996679"/>
          </a:xfrm>
          <a:prstGeom prst="rect">
            <a:avLst/>
          </a:prstGeom>
          <a:noFill/>
        </p:spPr>
      </p:pic>
      <p:pic>
        <p:nvPicPr>
          <p:cNvPr id="1037" name="Picture 13" descr="D:\Для презентации\cvetki-141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4664184"/>
            <a:ext cx="1943888" cy="2193816"/>
          </a:xfrm>
          <a:prstGeom prst="rect">
            <a:avLst/>
          </a:prstGeom>
          <a:noFill/>
        </p:spPr>
      </p:pic>
      <p:pic>
        <p:nvPicPr>
          <p:cNvPr id="14" name="Din_din_detskij_sad_-_detskij_sa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0" y="6500810"/>
            <a:ext cx="357190" cy="357190"/>
          </a:xfrm>
          <a:prstGeom prst="rect">
            <a:avLst/>
          </a:prstGeom>
        </p:spPr>
      </p:pic>
      <p:pic>
        <p:nvPicPr>
          <p:cNvPr id="4" name="Din_din_detskij_sad_-_detskij_sa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11"/>
              </p:ext>
            </p:extLst>
          </p:nvPr>
        </p:nvPicPr>
        <p:blipFill>
          <a:blip r:embed="rId12" cstate="email"/>
          <a:stretch>
            <a:fillRect/>
          </a:stretch>
        </p:blipFill>
        <p:spPr>
          <a:xfrm>
            <a:off x="78747" y="631409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996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4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643338" cy="47974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Ах, качели! Ах, качели!</a:t>
            </a:r>
            <a:br>
              <a:rPr lang="ru-RU" sz="2400" dirty="0" smtClean="0">
                <a:solidFill>
                  <a:srgbClr val="0000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Подхватили, полетели,</a:t>
            </a:r>
            <a:br>
              <a:rPr lang="ru-RU" sz="2400" dirty="0" smtClean="0">
                <a:solidFill>
                  <a:srgbClr val="0000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Оторвали от земли,</a:t>
            </a:r>
            <a:br>
              <a:rPr lang="ru-RU" sz="2400" dirty="0" smtClean="0">
                <a:solidFill>
                  <a:srgbClr val="0000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Прямо в небо унесли!</a:t>
            </a:r>
            <a:br>
              <a:rPr lang="ru-RU" sz="2400" dirty="0" smtClean="0">
                <a:solidFill>
                  <a:srgbClr val="0000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Перехватывает дух,</a:t>
            </a:r>
            <a:br>
              <a:rPr lang="ru-RU" sz="2400" dirty="0" smtClean="0">
                <a:solidFill>
                  <a:srgbClr val="0000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Сердце замирает,</a:t>
            </a:r>
            <a:br>
              <a:rPr lang="ru-RU" sz="2400" dirty="0" smtClean="0">
                <a:solidFill>
                  <a:srgbClr val="0000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Вверх - ух! Вниз - ух!</a:t>
            </a:r>
            <a:br>
              <a:rPr lang="ru-RU" sz="2400" dirty="0" smtClean="0">
                <a:solidFill>
                  <a:srgbClr val="0000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Всё в глазах мелькает!</a:t>
            </a:r>
            <a:br>
              <a:rPr lang="ru-RU" sz="2400" dirty="0" smtClean="0">
                <a:solidFill>
                  <a:srgbClr val="0000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 лечу! Я лечу!</a:t>
            </a:r>
            <a:br>
              <a:rPr lang="ru-RU" sz="2400" dirty="0" smtClean="0">
                <a:solidFill>
                  <a:srgbClr val="0000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кричу, и хохочу!</a:t>
            </a:r>
            <a:br>
              <a:rPr lang="ru-RU" sz="2400" dirty="0" smtClean="0">
                <a:solidFill>
                  <a:srgbClr val="0000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Посильнее раскачаюсь,</a:t>
            </a:r>
            <a:br>
              <a:rPr lang="ru-RU" sz="2400" dirty="0" smtClean="0">
                <a:solidFill>
                  <a:srgbClr val="0000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Прямо в небо улечу!</a:t>
            </a:r>
            <a:endParaRPr lang="ru-RU" sz="2400" dirty="0">
              <a:solidFill>
                <a:srgbClr val="000064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85714"/>
            <a:ext cx="4857784" cy="655800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3796" name="Picture 4" descr="D:\Для презентации\detia-47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8" y="5000636"/>
            <a:ext cx="2857520" cy="164307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9797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2500330" cy="2868610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0"/>
            <a:ext cx="8429684" cy="6858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4826" name="Picture 10" descr="D:\Для презентации\ornament-15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206" y="0"/>
            <a:ext cx="8786842" cy="1500174"/>
          </a:xfrm>
          <a:prstGeom prst="rect">
            <a:avLst/>
          </a:prstGeom>
          <a:noFill/>
        </p:spPr>
      </p:pic>
      <p:pic>
        <p:nvPicPr>
          <p:cNvPr id="34827" name="Picture 11" descr="D:\Для презентации\ornament-15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-2481279" y="2862773"/>
            <a:ext cx="6530177" cy="1428750"/>
          </a:xfrm>
          <a:prstGeom prst="rect">
            <a:avLst/>
          </a:prstGeom>
          <a:noFill/>
        </p:spPr>
      </p:pic>
      <p:pic>
        <p:nvPicPr>
          <p:cNvPr id="34828" name="Picture 12" descr="D:\Для презентации\kubiki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06" y="4929198"/>
            <a:ext cx="2857494" cy="19288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375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D:\Для презентации\0005-007-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714776" cy="120334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461E64"/>
                </a:solidFill>
                <a:effectLst>
                  <a:glow rad="228600">
                    <a:srgbClr val="FFFF0D"/>
                  </a:glow>
                </a:effectLst>
                <a:latin typeface="Times New Roman" pitchFamily="18" charset="0"/>
                <a:cs typeface="Times New Roman" pitchFamily="18" charset="0"/>
              </a:rPr>
              <a:t>Песочница, песочница,</a:t>
            </a:r>
            <a:br>
              <a:rPr lang="ru-RU" sz="2400" dirty="0" smtClean="0">
                <a:solidFill>
                  <a:srgbClr val="461E64"/>
                </a:solidFill>
                <a:effectLst>
                  <a:glow rad="228600">
                    <a:srgbClr val="FFFF0D"/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461E64"/>
                </a:solidFill>
                <a:effectLst>
                  <a:glow rad="228600">
                    <a:srgbClr val="FFFF0D"/>
                  </a:glow>
                </a:effectLst>
                <a:latin typeface="Times New Roman" pitchFamily="18" charset="0"/>
                <a:cs typeface="Times New Roman" pitchFamily="18" charset="0"/>
              </a:rPr>
              <a:t>В песке вся детвора.</a:t>
            </a:r>
            <a:br>
              <a:rPr lang="ru-RU" sz="2400" dirty="0" smtClean="0">
                <a:solidFill>
                  <a:srgbClr val="461E64"/>
                </a:solidFill>
                <a:effectLst>
                  <a:glow rad="228600">
                    <a:srgbClr val="FFFF0D"/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461E64"/>
                </a:solidFill>
                <a:effectLst>
                  <a:glow rad="228600">
                    <a:srgbClr val="FFFF0D"/>
                  </a:glow>
                </a:effectLst>
                <a:latin typeface="Times New Roman" pitchFamily="18" charset="0"/>
                <a:cs typeface="Times New Roman" pitchFamily="18" charset="0"/>
              </a:rPr>
              <a:t>Построить домик хочется,</a:t>
            </a:r>
            <a:br>
              <a:rPr lang="ru-RU" sz="2400" dirty="0" smtClean="0">
                <a:solidFill>
                  <a:srgbClr val="461E64"/>
                </a:solidFill>
                <a:effectLst>
                  <a:glow rad="228600">
                    <a:srgbClr val="FFFF0D"/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461E64"/>
                </a:solidFill>
                <a:effectLst>
                  <a:glow rad="228600">
                    <a:srgbClr val="FFFF0D"/>
                  </a:glow>
                </a:effectLst>
                <a:latin typeface="Times New Roman" pitchFamily="18" charset="0"/>
                <a:cs typeface="Times New Roman" pitchFamily="18" charset="0"/>
              </a:rPr>
              <a:t>Забавная игра.</a:t>
            </a:r>
            <a:endParaRPr lang="ru-RU" dirty="0">
              <a:solidFill>
                <a:srgbClr val="461E64"/>
              </a:solidFill>
              <a:effectLst>
                <a:glow rad="228600">
                  <a:srgbClr val="FFFF0D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22859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285728"/>
            <a:ext cx="4369020" cy="577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29" name="Picture 5" descr="D:\Для презентации\6236866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4152900"/>
            <a:ext cx="3214678" cy="270510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1714488"/>
            <a:ext cx="367576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30" name="Picture 6" descr="D:\Для презентации\detia-635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5429264"/>
            <a:ext cx="1928826" cy="12382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988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42984"/>
            <a:ext cx="3607452" cy="528641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06" y="1357298"/>
            <a:ext cx="2857520" cy="492922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4143340" y="471488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26" y="1500174"/>
            <a:ext cx="2643173" cy="450059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9715536" y="128586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000232" y="492919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143108" y="57864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000628" y="335756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428860" y="142873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214942" y="328612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Тропа здоровья</a:t>
            </a:r>
            <a:endParaRPr lang="ru-RU" sz="6000" dirty="0">
              <a:solidFill>
                <a:srgbClr val="0000CC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Для презентации\babochkia-298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9964916">
            <a:off x="162121" y="379729"/>
            <a:ext cx="1944481" cy="1179460"/>
          </a:xfrm>
          <a:prstGeom prst="rect">
            <a:avLst/>
          </a:prstGeom>
          <a:noFill/>
        </p:spPr>
      </p:pic>
      <p:pic>
        <p:nvPicPr>
          <p:cNvPr id="19" name="Picture 3" descr="D:\Для презентации\babochkia-298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956284">
            <a:off x="7034965" y="430945"/>
            <a:ext cx="1944481" cy="117946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885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264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287040" y="274638"/>
            <a:ext cx="178595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0"/>
            <a:ext cx="3643306" cy="6858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06" y="285728"/>
            <a:ext cx="2857519" cy="628654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26" y="571480"/>
            <a:ext cx="2643174" cy="571504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</p:spTree>
    <p:custDataLst>
      <p:tags r:id="rId1"/>
    </p:custDataLst>
  </p:cSld>
  <p:clrMapOvr>
    <a:masterClrMapping/>
  </p:clrMapOvr>
  <p:transition spd="slow" advTm="7453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287040" y="214290"/>
            <a:ext cx="214314" cy="178595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endParaRPr lang="ru-RU" dirty="0">
              <a:solidFill>
                <a:srgbClr val="9933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14290"/>
            <a:ext cx="4286280" cy="364333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3" name="Выноска-облако 12"/>
          <p:cNvSpPr/>
          <p:nvPr/>
        </p:nvSpPr>
        <p:spPr>
          <a:xfrm>
            <a:off x="4714876" y="214290"/>
            <a:ext cx="4429124" cy="2643206"/>
          </a:xfrm>
          <a:prstGeom prst="cloudCallout">
            <a:avLst>
              <a:gd name="adj1" fmla="val -53261"/>
              <a:gd name="adj2" fmla="val 73534"/>
            </a:avLst>
          </a:prstGeom>
          <a:solidFill>
            <a:srgbClr val="FFFF66"/>
          </a:solidFill>
          <a:ln>
            <a:solidFill>
              <a:srgbClr val="2B1BF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9933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Чтоб здоровы были ножки,</a:t>
            </a:r>
            <a:br>
              <a:rPr lang="ru-RU" sz="3200" dirty="0" smtClean="0">
                <a:solidFill>
                  <a:srgbClr val="9933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9933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Мы пройдемся по дорожке!!!</a:t>
            </a:r>
            <a:endParaRPr lang="ru-RU" sz="32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3000372"/>
            <a:ext cx="4429156" cy="364333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053" name="Picture 5" descr="D:\Для презентации\sporta-977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10" y="4143380"/>
            <a:ext cx="3000396" cy="250033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8063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3075" name="Picture 3" descr="D:\Для презентации\Смайлик-анимация-Солнышко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73540" y="0"/>
            <a:ext cx="2170460" cy="22357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7454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>
                <a:solidFill>
                  <a:srgbClr val="9900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гостях у сказки</a:t>
            </a:r>
            <a:endParaRPr lang="ru-RU" dirty="0">
              <a:solidFill>
                <a:srgbClr val="9900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785794"/>
            <a:ext cx="6858016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29" name="Picture 5" descr="D:\Для презентации\eb09bb8f85fd5d7bfb53608f33aa3dc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4714884"/>
            <a:ext cx="2549592" cy="254959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789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Жили-были…</a:t>
            </a:r>
            <a:endParaRPr lang="ru-RU" sz="54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185736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371475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86116" y="392906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7" name="TextBox 16"/>
          <p:cNvSpPr txBox="1"/>
          <p:nvPr/>
        </p:nvSpPr>
        <p:spPr>
          <a:xfrm>
            <a:off x="3357554" y="557214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000496" y="578645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7953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1643050"/>
            <a:ext cx="3071802" cy="428625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66" y="2571719"/>
            <a:ext cx="3071834" cy="428628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3071834" cy="428625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8" name="Picture 2" descr="D:\Для презентации\Kolobok-300x300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4143388"/>
            <a:ext cx="2714612" cy="2714612"/>
          </a:xfrm>
          <a:prstGeom prst="rect">
            <a:avLst/>
          </a:prstGeom>
          <a:noFill/>
        </p:spPr>
      </p:pic>
      <p:pic>
        <p:nvPicPr>
          <p:cNvPr id="2050" name="Picture 2" descr="D:\Для презентации\Lisa-1087x120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629" y="0"/>
            <a:ext cx="4143372" cy="257174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7844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52120" y="3220527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zK4B7B7r21E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47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451168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 люблю свою лошадку,</a:t>
            </a:r>
            <a:br>
              <a:rPr lang="ru-RU" sz="3600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Причешу ей шёрстку гладко,</a:t>
            </a:r>
            <a:br>
              <a:rPr lang="ru-RU" sz="3600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Гребешком приглажу хвостик</a:t>
            </a:r>
            <a:br>
              <a:rPr lang="ru-RU" sz="3600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верхом поеду в гости.</a:t>
            </a:r>
            <a:endParaRPr lang="ru-RU" sz="3600" dirty="0">
              <a:solidFill>
                <a:srgbClr val="0070C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1"/>
            <a:ext cx="485775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074" name="Picture 2" descr="D:\Для презентации\0_e3458_ef2bfd1b_S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429256" y="4714884"/>
            <a:ext cx="3286148" cy="214311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936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444024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3333CC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 слона есть хвост и хобот,</a:t>
            </a:r>
            <a:br>
              <a:rPr lang="ru-RU" sz="3600" dirty="0" smtClean="0">
                <a:solidFill>
                  <a:srgbClr val="3333CC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3333CC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Ходит ножками как робот.</a:t>
            </a:r>
            <a:br>
              <a:rPr lang="ru-RU" sz="3600" dirty="0" smtClean="0">
                <a:solidFill>
                  <a:srgbClr val="3333CC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3333CC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Уши длинные до плеч,</a:t>
            </a:r>
            <a:br>
              <a:rPr lang="ru-RU" sz="3600" dirty="0" smtClean="0">
                <a:solidFill>
                  <a:srgbClr val="3333CC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3333CC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Мы должны его беречь.</a:t>
            </a:r>
            <a:endParaRPr lang="ru-RU" dirty="0">
              <a:solidFill>
                <a:srgbClr val="3333CC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050" name="Picture 2" descr="D:\Для презентации\285153446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4572000" y="3500438"/>
            <a:ext cx="4214842" cy="314327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7328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Наш огород</a:t>
            </a:r>
            <a:endParaRPr lang="ru-RU" sz="5400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Для презентации\0_9d918_84e55c7c_S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42984"/>
            <a:ext cx="3071802" cy="19401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785795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5C043D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огороде нашем</a:t>
            </a:r>
            <a:br>
              <a:rPr lang="ru-RU" sz="2400" dirty="0" smtClean="0">
                <a:solidFill>
                  <a:srgbClr val="5C043D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5C043D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Нет редиски краше.</a:t>
            </a:r>
            <a:br>
              <a:rPr lang="ru-RU" sz="2400" dirty="0" smtClean="0">
                <a:solidFill>
                  <a:srgbClr val="5C043D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5C043D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Как сочна, красна, кругла,</a:t>
            </a:r>
            <a:br>
              <a:rPr lang="ru-RU" sz="2400" dirty="0" smtClean="0">
                <a:solidFill>
                  <a:srgbClr val="5C043D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5C043D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 смотрите, что мала.</a:t>
            </a:r>
            <a:br>
              <a:rPr lang="ru-RU" sz="2400" dirty="0" smtClean="0">
                <a:solidFill>
                  <a:srgbClr val="5C043D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5C043D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Репка тоже удалась,</a:t>
            </a:r>
            <a:br>
              <a:rPr lang="ru-RU" sz="2400" dirty="0" smtClean="0">
                <a:solidFill>
                  <a:srgbClr val="5C043D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5C043D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Желтым солнышком зажглась.</a:t>
            </a:r>
            <a:br>
              <a:rPr lang="ru-RU" sz="2400" dirty="0" smtClean="0">
                <a:solidFill>
                  <a:srgbClr val="5C043D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5C043D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Ну а разве плох лучок,</a:t>
            </a:r>
            <a:br>
              <a:rPr lang="ru-RU" sz="2400" dirty="0" smtClean="0">
                <a:solidFill>
                  <a:srgbClr val="5C043D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5C043D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ста одежках старичок?</a:t>
            </a:r>
            <a:r>
              <a:rPr lang="ru-RU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786190"/>
            <a:ext cx="914400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  <a:softEdge rad="127000"/>
          </a:effectLst>
        </p:spPr>
      </p:pic>
      <p:pic>
        <p:nvPicPr>
          <p:cNvPr id="3075" name="Picture 3" descr="D:\Для презентации\0_9d917_c3df0782_S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6357950" y="1285861"/>
            <a:ext cx="2786050" cy="196132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85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14290"/>
            <a:ext cx="4357718" cy="2500330"/>
          </a:xfrm>
        </p:spPr>
        <p:txBody>
          <a:bodyPr>
            <a:norm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AM_112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4572000" cy="321468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10" name="Овальная выноска 9"/>
          <p:cNvSpPr/>
          <p:nvPr/>
        </p:nvSpPr>
        <p:spPr>
          <a:xfrm>
            <a:off x="4429124" y="0"/>
            <a:ext cx="4714876" cy="2786058"/>
          </a:xfrm>
          <a:prstGeom prst="wedgeEllipseCallout">
            <a:avLst>
              <a:gd name="adj1" fmla="val -46948"/>
              <a:gd name="adj2" fmla="val 60048"/>
            </a:avLst>
          </a:prstGeom>
          <a:solidFill>
            <a:srgbClr val="FFCCFF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Посадили огород,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Посмотрите, что растет!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Будем мы ухаживать,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Будем поливать,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Будем за расточками,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Дружно наблюдать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3000372"/>
            <a:ext cx="4643437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7" name="Picture 2" descr="D:\Для презентации\child (615)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4714876" y="5127746"/>
            <a:ext cx="2071702" cy="173025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357562"/>
            <a:ext cx="435768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050" name="Picture 2" descr="D:\Для презентации\0_9344a_8ce17582_S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57422" y="4714884"/>
            <a:ext cx="1362075" cy="14287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2" descr="D:\Для презентации\0_9344a_8ce17582_S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14480" y="4714884"/>
            <a:ext cx="1362075" cy="14287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2" descr="D:\Для презентации\0_9344a_8ce17582_S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142976" y="4786322"/>
            <a:ext cx="1362075" cy="14287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3" name="Picture 2" descr="D:\Для презентации\0_9344a_8ce17582_S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20" y="4786322"/>
            <a:ext cx="1362075" cy="14287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2" descr="D:\Для презентации\0_9344a_8ce17582_S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14546" y="5000636"/>
            <a:ext cx="1362075" cy="14287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" name="Picture 2" descr="D:\Для презентации\0_9344a_8ce17582_S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00166" y="5000636"/>
            <a:ext cx="1362075" cy="14287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" name="Picture 2" descr="D:\Для презентации\0_9344a_8ce17582_S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4348" y="5072074"/>
            <a:ext cx="1362075" cy="14287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" name="Picture 2" descr="D:\Для презентации\0_9344a_8ce17582_S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5072074"/>
            <a:ext cx="1362075" cy="1428750"/>
          </a:xfrm>
          <a:prstGeom prst="rect">
            <a:avLst/>
          </a:prstGeom>
          <a:noFill/>
          <a:effectLst>
            <a:softEdge rad="127000"/>
          </a:effectLst>
        </p:spPr>
      </p:pic>
    </p:spTree>
    <p:custDataLst>
      <p:tags r:id="rId1"/>
    </p:custDataLst>
  </p:cSld>
  <p:clrMapOvr>
    <a:masterClrMapping/>
  </p:clrMapOvr>
  <p:transition spd="slow" advTm="16608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14876" cy="621508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0000FF"/>
                </a:solidFill>
                <a:effectLst>
                  <a:glow rad="101600">
                    <a:srgbClr val="99FF99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Наша клумба - загляденье!</a:t>
            </a:r>
            <a:b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   Полюбуйтесь на неё!</a:t>
            </a:r>
            <a:b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   Поднимает настроенье</a:t>
            </a:r>
            <a:b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   Всем, кто к ней ни подойдёт.</a:t>
            </a:r>
            <a:b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   Сколько здесь цветов душистых!</a:t>
            </a:r>
            <a:b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   Сколько нежных лепестков:</a:t>
            </a:r>
            <a:b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   Шелковистых и пушистых.</a:t>
            </a:r>
            <a:b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   Тонких, гибких стебельков.</a:t>
            </a:r>
            <a:b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   Столько красок уместилось,</a:t>
            </a:r>
            <a:b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   Просто глаз не оторвать!</a:t>
            </a:r>
            <a:b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   Будто радуга спустилась</a:t>
            </a:r>
            <a:b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   К нам цветы разрисовать.</a:t>
            </a:r>
            <a:br>
              <a:rPr lang="ru-RU" sz="24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11430"/>
                <a:solidFill>
                  <a:srgbClr val="0000FF"/>
                </a:solidFill>
                <a:effectLst>
                  <a:glow rad="101600">
                    <a:srgbClr val="99FF99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 </a:t>
            </a:r>
            <a:endParaRPr lang="ru-RU" sz="1800" b="1" dirty="0">
              <a:ln w="11430"/>
              <a:solidFill>
                <a:srgbClr val="0000FF"/>
              </a:solidFill>
              <a:effectLst>
                <a:glow rad="101600">
                  <a:srgbClr val="99FF99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378619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43372" y="335756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00892" y="192880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643306" y="250030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1" y="0"/>
            <a:ext cx="457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4098" name="Picture 2" descr="D:\Для презентации\cveta-1172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572140"/>
            <a:ext cx="4429124" cy="128586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9797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10" name="Рисунок 9" descr="SAM_131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  <p:custDataLst>
      <p:tags r:id="rId1"/>
    </p:custDataLst>
  </p:cSld>
  <p:clrMapOvr>
    <a:masterClrMapping/>
  </p:clrMapOvr>
  <p:transition spd="slow" advTm="11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7143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  <a:softEdge rad="127000"/>
          </a:effectLst>
        </p:spPr>
      </p:pic>
      <p:pic>
        <p:nvPicPr>
          <p:cNvPr id="8" name="Рисунок 7" descr="SAM_128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9" name="Рисунок 8" descr="SAM_126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357422" y="3429000"/>
            <a:ext cx="4572000" cy="3429000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1026" name="Picture 2" descr="D:\Для презентации\cvetki-150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36956" y="3929066"/>
            <a:ext cx="2680130" cy="2928934"/>
          </a:xfrm>
          <a:prstGeom prst="rect">
            <a:avLst/>
          </a:prstGeom>
          <a:noFill/>
        </p:spPr>
      </p:pic>
      <p:pic>
        <p:nvPicPr>
          <p:cNvPr id="1027" name="Picture 3" descr="D:\Для презентации\cveta-1172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86578" y="4143380"/>
            <a:ext cx="2357422" cy="271462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9752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85728"/>
            <a:ext cx="3786182" cy="3135389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glow rad="101600">
                    <a:srgbClr val="FFCC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Попугаи говорят,</a:t>
            </a:r>
            <a:br>
              <a:rPr lang="ru-RU" sz="32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glow rad="101600">
                    <a:srgbClr val="FFCC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glow rad="101600">
                    <a:srgbClr val="FFCC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Что красив у них наряд.</a:t>
            </a:r>
            <a:br>
              <a:rPr lang="ru-RU" sz="32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glow rad="101600">
                    <a:srgbClr val="FFCC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glow rad="101600">
                    <a:srgbClr val="FFCC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Разноцветною волной</a:t>
            </a:r>
            <a:br>
              <a:rPr lang="ru-RU" sz="32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glow rad="101600">
                    <a:srgbClr val="FFCC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glow rad="101600">
                    <a:srgbClr val="FFCC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Блещет их наряд цветной!</a:t>
            </a:r>
            <a:r>
              <a:rPr lang="ru-RU" sz="36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5" name="Рисунок 4" descr="SAM_13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214290"/>
            <a:ext cx="5072098" cy="6429420"/>
          </a:xfrm>
          <a:prstGeom prst="rect">
            <a:avLst/>
          </a:prstGeom>
          <a:ln>
            <a:noFill/>
          </a:ln>
          <a:effectLst>
            <a:glow rad="228600">
              <a:srgbClr val="FFCCFF"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2053" name="Picture 5" descr="D:\Для презентации\pticia-19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3571876"/>
            <a:ext cx="3143272" cy="292895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9923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68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5226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F:\DCIM\Camera\IMG-20180609-WA0077 (0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857232"/>
            <a:ext cx="2714644" cy="40005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E205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Детский сад у нас хорош,</a:t>
            </a:r>
            <a:br>
              <a:rPr lang="ru-RU" sz="2800" dirty="0" smtClean="0">
                <a:solidFill>
                  <a:srgbClr val="E205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E205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Лучше сада не найдешь!</a:t>
            </a:r>
            <a:br>
              <a:rPr lang="ru-RU" sz="2800" dirty="0" smtClean="0">
                <a:solidFill>
                  <a:srgbClr val="E205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E205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Мы расскажем вам о том,</a:t>
            </a:r>
            <a:br>
              <a:rPr lang="ru-RU" sz="2800" dirty="0" smtClean="0">
                <a:solidFill>
                  <a:srgbClr val="E205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E205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Как здесь весело живём.</a:t>
            </a:r>
            <a:endParaRPr lang="ru-RU" sz="2800" dirty="0">
              <a:solidFill>
                <a:srgbClr val="E205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0" name="Picture 8" descr="D:\Для презентации\1424982060_sun22m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1"/>
            <a:ext cx="2143108" cy="2078815"/>
          </a:xfrm>
          <a:prstGeom prst="rect">
            <a:avLst/>
          </a:prstGeom>
          <a:noFill/>
        </p:spPr>
      </p:pic>
      <p:pic>
        <p:nvPicPr>
          <p:cNvPr id="28682" name="Picture 10" descr="D:\Для презентации\21526785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43834" y="0"/>
            <a:ext cx="1106752" cy="785794"/>
          </a:xfrm>
          <a:prstGeom prst="rect">
            <a:avLst/>
          </a:prstGeom>
          <a:noFill/>
        </p:spPr>
      </p:pic>
      <p:pic>
        <p:nvPicPr>
          <p:cNvPr id="28683" name="Picture 11" descr="D:\Для презентации\21526785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214290"/>
            <a:ext cx="1357322" cy="963699"/>
          </a:xfrm>
          <a:prstGeom prst="rect">
            <a:avLst/>
          </a:prstGeom>
          <a:noFill/>
        </p:spPr>
      </p:pic>
      <p:pic>
        <p:nvPicPr>
          <p:cNvPr id="28686" name="Picture 14" descr="D:\Для презентации\0_10df8d_df7c76e9_S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12" y="0"/>
            <a:ext cx="1833566" cy="121442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34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5" descr="D:\Для презентации\0005-007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5" descr="D:\Для презентации\0005-007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685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:\Для презентации\0005-007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AM_129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80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5000">
    <p:split orient="vert"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Для презентации\img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D:\Для презентации\babochkia-30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71849">
            <a:off x="474951" y="267424"/>
            <a:ext cx="1478587" cy="1376493"/>
          </a:xfrm>
          <a:prstGeom prst="rect">
            <a:avLst/>
          </a:prstGeom>
          <a:noFill/>
        </p:spPr>
      </p:pic>
      <p:pic>
        <p:nvPicPr>
          <p:cNvPr id="6149" name="Picture 5" descr="D:\Для презентации\babochkia-28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52858">
            <a:off x="7307023" y="1500174"/>
            <a:ext cx="1836977" cy="1214446"/>
          </a:xfrm>
          <a:prstGeom prst="rect">
            <a:avLst/>
          </a:prstGeom>
          <a:noFill/>
        </p:spPr>
      </p:pic>
      <p:pic>
        <p:nvPicPr>
          <p:cNvPr id="6150" name="Picture 6" descr="D:\Для презентации\babochkia-27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50885">
            <a:off x="1000100" y="2500306"/>
            <a:ext cx="1093741" cy="1000132"/>
          </a:xfrm>
          <a:prstGeom prst="rect">
            <a:avLst/>
          </a:prstGeom>
          <a:noFill/>
        </p:spPr>
      </p:pic>
      <p:pic>
        <p:nvPicPr>
          <p:cNvPr id="6151" name="Picture 7" descr="D:\Для презентации\babochkia-276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008977">
            <a:off x="4928515" y="466944"/>
            <a:ext cx="1018423" cy="876975"/>
          </a:xfrm>
          <a:prstGeom prst="rect">
            <a:avLst/>
          </a:prstGeom>
          <a:noFill/>
        </p:spPr>
      </p:pic>
    </p:spTree>
  </p:cSld>
  <p:clrMapOvr>
    <a:masterClrMapping/>
  </p:clrMapOvr>
  <p:transition advTm="2391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F:\DCIM\Camera\20180605_1049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68" y="285728"/>
            <a:ext cx="571504" cy="5357850"/>
          </a:xfrm>
        </p:spPr>
        <p:txBody>
          <a:bodyPr>
            <a:noAutofit/>
            <a:scene3d>
              <a:camera prst="perspective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endParaRPr lang="ru-RU" sz="2000" b="1" spc="5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 flipH="1">
            <a:off x="9929850" y="2786058"/>
            <a:ext cx="500066" cy="334010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Tm="7797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1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6143668" cy="121444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D6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Мы любим играть!</a:t>
            </a:r>
            <a:endParaRPr lang="ru-RU" sz="6000" dirty="0">
              <a:solidFill>
                <a:srgbClr val="D6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421632">
            <a:off x="746863" y="1862665"/>
            <a:ext cx="5186660" cy="414340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29709" name="Picture 13" descr="D:\Для презентации\1428654aa91f1f97402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0298" y="4286256"/>
            <a:ext cx="3500430" cy="1620387"/>
          </a:xfrm>
          <a:prstGeom prst="rect">
            <a:avLst/>
          </a:prstGeom>
          <a:noFill/>
        </p:spPr>
      </p:pic>
      <p:pic>
        <p:nvPicPr>
          <p:cNvPr id="29713" name="Picture 17" descr="D:\Для презентации\cvetki-14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6893" y="1238564"/>
            <a:ext cx="1368594" cy="1300164"/>
          </a:xfrm>
          <a:prstGeom prst="rect">
            <a:avLst/>
          </a:prstGeom>
          <a:noFill/>
        </p:spPr>
      </p:pic>
      <p:pic>
        <p:nvPicPr>
          <p:cNvPr id="26" name="Picture 17" descr="D:\Для презентации\cvetki-144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214554"/>
            <a:ext cx="1052771" cy="1000132"/>
          </a:xfrm>
          <a:prstGeom prst="rect">
            <a:avLst/>
          </a:prstGeom>
          <a:noFill/>
        </p:spPr>
      </p:pic>
      <p:pic>
        <p:nvPicPr>
          <p:cNvPr id="30" name="Picture 17" descr="D:\Для презентации\cvetki-144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0647308">
            <a:off x="112248" y="4620706"/>
            <a:ext cx="1012343" cy="961725"/>
          </a:xfrm>
          <a:prstGeom prst="rect">
            <a:avLst/>
          </a:prstGeom>
          <a:noFill/>
        </p:spPr>
      </p:pic>
      <p:pic>
        <p:nvPicPr>
          <p:cNvPr id="31" name="Picture 17" descr="D:\Для презентации\cvetki-14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364946"/>
            <a:ext cx="1571636" cy="1493054"/>
          </a:xfrm>
          <a:prstGeom prst="rect">
            <a:avLst/>
          </a:prstGeom>
          <a:noFill/>
        </p:spPr>
      </p:pic>
      <p:pic>
        <p:nvPicPr>
          <p:cNvPr id="32" name="Picture 17" descr="D:\Для презентации\cvetki-144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728" y="5643578"/>
            <a:ext cx="977573" cy="928694"/>
          </a:xfrm>
          <a:prstGeom prst="rect">
            <a:avLst/>
          </a:prstGeom>
          <a:noFill/>
        </p:spPr>
      </p:pic>
      <p:pic>
        <p:nvPicPr>
          <p:cNvPr id="37" name="Picture 17" descr="D:\Для презентации\cvetki-144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357290" y="1428736"/>
            <a:ext cx="785818" cy="746526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6000760" y="1071546"/>
            <a:ext cx="31432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 везу свою машину</a:t>
            </a:r>
            <a:br>
              <a:rPr lang="ru-RU" sz="24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 веревке очень длиной.</a:t>
            </a:r>
            <a:br>
              <a:rPr lang="ru-RU" sz="24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 на красный свет стою,</a:t>
            </a:r>
            <a:br>
              <a:rPr lang="ru-RU" sz="24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 зеленый я иду.</a:t>
            </a:r>
            <a:br>
              <a:rPr lang="ru-RU" sz="24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решил, что очень скоро</a:t>
            </a:r>
            <a:br>
              <a:rPr lang="ru-RU" sz="24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Стану дяденькой шофером,</a:t>
            </a:r>
            <a:br>
              <a:rPr lang="ru-RU" sz="24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Научусь водить машину</a:t>
            </a:r>
            <a:br>
              <a:rPr lang="ru-RU" sz="24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Без веревки очень длиной.</a:t>
            </a:r>
            <a:endParaRPr lang="ru-RU" sz="2400" dirty="0"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63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29124" cy="3071810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Чайник громко засвистел - </a:t>
            </a:r>
            <a:b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Чашки задрожали, </a:t>
            </a:r>
            <a:b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Чайник чуть не улетел, </a:t>
            </a:r>
            <a:b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Еле удержали. </a:t>
            </a:r>
            <a:b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сказал он: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чу-чу-чу-у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Насвистелся - не хочу! </a:t>
            </a:r>
            <a:b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хотя вздыхаю тяжко, </a:t>
            </a:r>
            <a:b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Мне не надо ко врачу. </a:t>
            </a:r>
            <a:b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Подставляй скорее чашки: </a:t>
            </a:r>
            <a:r>
              <a:rPr lang="ru-RU" sz="6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Сладким чаем угощу!</a:t>
            </a:r>
            <a:endParaRPr lang="ru-RU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1810"/>
            <a:ext cx="4572000" cy="378619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252248"/>
            <a:ext cx="4572000" cy="660575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  <p:custDataLst>
      <p:tags r:id="rId1"/>
    </p:custDataLst>
  </p:cSld>
  <p:clrMapOvr>
    <a:masterClrMapping/>
  </p:clrMapOvr>
  <p:transition advTm="1709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2" name="Picture 12" descr="D:\Для презентации\0006-002-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4290"/>
            <a:ext cx="2708324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25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171448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409903"/>
            <a:ext cx="3929090" cy="601949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2214554"/>
            <a:ext cx="3500462" cy="428628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23" name="TextBox 22"/>
          <p:cNvSpPr txBox="1"/>
          <p:nvPr/>
        </p:nvSpPr>
        <p:spPr>
          <a:xfrm>
            <a:off x="4786314" y="357166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Занят я постройкой   важной,</a:t>
            </a:r>
            <a:br>
              <a:rPr lang="ru-RU" sz="2400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Строю дом многоэтажный.</a:t>
            </a:r>
            <a:br>
              <a:rPr lang="ru-RU" sz="2400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Дом построю, а потом</a:t>
            </a:r>
            <a:br>
              <a:rPr lang="ru-RU" sz="2400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Буду занят гаражом!</a:t>
            </a:r>
            <a:endParaRPr lang="ru-RU" sz="2400" dirty="0">
              <a:solidFill>
                <a:srgbClr val="FF00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634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:\Для презентации\0005-007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85728"/>
            <a:ext cx="3214710" cy="3071834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285728"/>
            <a:ext cx="3214710" cy="3071834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8926" y="3500438"/>
            <a:ext cx="3286148" cy="2998785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9" name="Picture 10" descr="D:\Для презентации\multyashki-1825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3714752"/>
            <a:ext cx="2428892" cy="2571744"/>
          </a:xfrm>
          <a:prstGeom prst="rect">
            <a:avLst/>
          </a:prstGeom>
          <a:noFill/>
        </p:spPr>
      </p:pic>
      <p:pic>
        <p:nvPicPr>
          <p:cNvPr id="17" name="Picture 10" descr="D:\Для презентации\multyashki-1825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6429388" y="3786190"/>
            <a:ext cx="2428892" cy="2571744"/>
          </a:xfrm>
          <a:prstGeom prst="rect">
            <a:avLst/>
          </a:prstGeom>
          <a:noFill/>
        </p:spPr>
      </p:pic>
      <p:pic>
        <p:nvPicPr>
          <p:cNvPr id="32773" name="Picture 5" descr="D:\Для презентации\detia-611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86182" y="1285860"/>
            <a:ext cx="1674148" cy="146208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679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6|1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9|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|2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1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|2.5|2.2|2.3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7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1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2840</TotalTime>
  <Words>134</Words>
  <Application>Microsoft Office PowerPoint</Application>
  <PresentationFormat>Экран (4:3)</PresentationFormat>
  <Paragraphs>34</Paragraphs>
  <Slides>34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Муниципальное казенное дошкольное образовательное учреждение детский сад общеразвивающего вида с приоритетным осуществлением деятельности по художественно-эстетическому направлению развития детей №5 села Арзгир  Арзгирского района Ставропольского края      Материал для участия в районном конкурсе  «Лучший участок - 2018» Кривовяз Олеси Владимировны воспитателя муниципального казенного дошкольного образовательного учреждения детского сада общеразвивающего вида с приоритетным осуществлением деятельности по художественно – эстетическому направлению развития детей д/с №5 села Арзгир </vt:lpstr>
      <vt:lpstr>Слайд 2</vt:lpstr>
      <vt:lpstr>Детский сад у нас хорош, Лучше сада не найдешь! Мы расскажем вам о том, Как здесь весело живём.</vt:lpstr>
      <vt:lpstr>Слайд 4</vt:lpstr>
      <vt:lpstr>Мы любим играть!</vt:lpstr>
      <vt:lpstr>Чайник громко засвистел -  Чашки задрожали,  Чайник чуть не улетел,  Еле удержали.  И сказал он: чу-чу-чу-у,  Насвистелся - не хочу!  И хотя вздыхаю тяжко,  Мне не надо ко врачу.  Подставляй скорее чашки:  Сладким чаем угощу!</vt:lpstr>
      <vt:lpstr>Слайд 7</vt:lpstr>
      <vt:lpstr>Слайд 8</vt:lpstr>
      <vt:lpstr>Слайд 9</vt:lpstr>
      <vt:lpstr>Ах, качели! Ах, качели! Подхватили, полетели, Оторвали от земли, Прямо в небо унесли! Перехватывает дух, Сердце замирает, Вверх - ух! Вниз - ух! Всё в глазах мелькает! Я лечу! Я лечу! И кричу, и хохочу! Посильнее раскачаюсь, Прямо в небо улечу!</vt:lpstr>
      <vt:lpstr>Слайд 11</vt:lpstr>
      <vt:lpstr>Песочница, песочница, В песке вся детвора. Построить домик хочется, Забавная игра.</vt:lpstr>
      <vt:lpstr>Слайд 13</vt:lpstr>
      <vt:lpstr>Слайд 14</vt:lpstr>
      <vt:lpstr>Слайд 15</vt:lpstr>
      <vt:lpstr>Слайд 16</vt:lpstr>
      <vt:lpstr>В гостях у сказки</vt:lpstr>
      <vt:lpstr>Жили-были…</vt:lpstr>
      <vt:lpstr>Слайд 19</vt:lpstr>
      <vt:lpstr>Я люблю свою лошадку, Причешу ей шёрстку гладко, Гребешком приглажу хвостик И верхом поеду в гости.</vt:lpstr>
      <vt:lpstr>У слона есть хвост и хобот, Ходит ножками как робот. Уши длинные до плеч, Мы должны его беречь.</vt:lpstr>
      <vt:lpstr>Наш огород</vt:lpstr>
      <vt:lpstr>Слайд 23</vt:lpstr>
      <vt:lpstr> Наша клумба - загляденье!       Полюбуйтесь на неё!       Поднимает настроенье       Всем, кто к ней ни подойдёт.        Сколько здесь цветов душистых!       Сколько нежных лепестков:       Шелковистых и пушистых.       Тонких, гибких стебельков.        Столько красок уместилось,       Просто глаз не оторвать!       Будто радуга спустилась       К нам цветы разрисовать.      </vt:lpstr>
      <vt:lpstr>Слайд 25</vt:lpstr>
      <vt:lpstr>Слайд 26</vt:lpstr>
      <vt:lpstr>Попугаи говорят, Что красив у них наряд. Разноцветною волной Блещет их наряд цветной! 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Александр</cp:lastModifiedBy>
  <cp:revision>294</cp:revision>
  <dcterms:created xsi:type="dcterms:W3CDTF">2016-06-03T14:51:09Z</dcterms:created>
  <dcterms:modified xsi:type="dcterms:W3CDTF">2021-03-27T04:50:15Z</dcterms:modified>
</cp:coreProperties>
</file>