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67" r:id="rId4"/>
    <p:sldId id="257" r:id="rId5"/>
    <p:sldId id="258" r:id="rId6"/>
    <p:sldId id="272" r:id="rId7"/>
    <p:sldId id="259" r:id="rId8"/>
    <p:sldId id="260" r:id="rId9"/>
    <p:sldId id="261" r:id="rId10"/>
    <p:sldId id="269" r:id="rId11"/>
    <p:sldId id="262" r:id="rId12"/>
    <p:sldId id="263" r:id="rId13"/>
    <p:sldId id="270" r:id="rId14"/>
    <p:sldId id="264" r:id="rId15"/>
    <p:sldId id="265" r:id="rId16"/>
    <p:sldId id="274" r:id="rId17"/>
    <p:sldId id="273" r:id="rId18"/>
    <p:sldId id="275" r:id="rId19"/>
    <p:sldId id="276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DDBF6"/>
    <a:srgbClr val="28F418"/>
    <a:srgbClr val="F6166B"/>
    <a:srgbClr val="66FFFF"/>
    <a:srgbClr val="CC00CC"/>
    <a:srgbClr val="0000FF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F5036-BCA7-47EF-9517-1EB456500446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3084-2C36-47F1-997F-55936B8A9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23084-2C36-47F1-997F-55936B8A9C4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PESNYA_PRO_SAD_Lyubimyj_detskij_sadik_(vmusice.net).mp3" TargetMode="External"/><Relationship Id="rId1" Type="http://schemas.openxmlformats.org/officeDocument/2006/relationships/audio" Target="file:///C:\Documents%20and%20Settings\User\&#1056;&#1072;&#1073;&#1086;&#1095;&#1080;&#1081;%20&#1089;&#1090;&#1086;&#1083;\&#1053;&#1086;&#1074;&#1072;&#1103;%20&#1087;&#1072;&#1087;&#1082;&#1072;%20(2)\Poyut_deti_Pesnya_pro_detskij_sad_(vmuzice.com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ESNYA_PRO_SAD_Lyubimyj_detskij_sadik_(vmusice.net).mp3" TargetMode="Externa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2.pn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880320"/>
          </a:xfrm>
          <a:noFill/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prstTxWarp prst="textCanUp">
              <a:avLst/>
            </a:prstTxWarp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Предметно-развивающая среда 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вторая группа раннего возраста «Цветик- семицветик»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4932040" cy="10081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Воспитатель: Кривовяз О.В.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oyut_deti_Pesnya_pro_detskij_sad_(vmuzice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539552" y="6165304"/>
            <a:ext cx="304800" cy="304800"/>
          </a:xfrm>
          <a:prstGeom prst="rect">
            <a:avLst/>
          </a:prstGeom>
        </p:spPr>
      </p:pic>
      <p:pic>
        <p:nvPicPr>
          <p:cNvPr id="6" name="PESNYA_PRO_SAD_Lyubimyj_detskij_sadik_(vmusic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5583619"/>
      </p:ext>
    </p:extLst>
  </p:cSld>
  <p:clrMapOvr>
    <a:masterClrMapping/>
  </p:clrMapOvr>
  <p:transition advTm="1542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Новая папка (2)\Новая папка (2)\5754135f7a7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0"/>
            <a:ext cx="2915816" cy="3887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517576"/>
            <a:ext cx="2915816" cy="3887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1" y="1052736"/>
            <a:ext cx="3103669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125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88640"/>
            <a:ext cx="5122912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10800000" scaled="0"/>
                </a:gradFill>
              </a:rPr>
              <a:t>Уголок природы</a:t>
            </a:r>
            <a:endParaRPr lang="ru-RU" dirty="0"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10800000" scaled="0"/>
              </a:gra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3840427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692696"/>
            <a:ext cx="3769436" cy="2827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40968"/>
            <a:ext cx="3816424" cy="2862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9584" y="4049688"/>
            <a:ext cx="374441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27784" y="5417840"/>
            <a:ext cx="3266749" cy="144016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 rot="21207700">
            <a:off x="3616396" y="2197073"/>
            <a:ext cx="25403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0800000" scaled="0"/>
                </a:gra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Здесь зелёные ладошки,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0800000" scaled="0"/>
                </a:gra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0800000" scaled="0"/>
                </a:gra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Протянули к нам цветы,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0800000" scaled="0"/>
                </a:gra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0800000" scaled="0"/>
                </a:gra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Мы их дружно поливаем,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0800000" scaled="0"/>
                </a:gra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0800000" scaled="0"/>
                </a:gra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Посмотрите, хороши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B222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674733"/>
      </p:ext>
    </p:extLst>
  </p:cSld>
  <p:clrMapOvr>
    <a:masterClrMapping/>
  </p:clrMapOvr>
  <p:transition advTm="1035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139952" y="1556792"/>
            <a:ext cx="3816424" cy="3785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ru-RU" sz="2000" dirty="0" smtClean="0">
                <a:effectLst/>
              </a:rPr>
              <a:t>Наш спортивный уголок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Никогда не одинок. 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Утром мы к нему подходим, 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И мячи мы там находим. 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Перед завтраком друзья, 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Занимаемся не зря. 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Мы здоровье укрепляем, 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В каждом спорте побеждаем. 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Это знают все на свете, 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И родители и дети. 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Мы сильны, крепки, здоровы, 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И для подвигов готовы! </a:t>
            </a:r>
            <a:endParaRPr lang="ru-RU" sz="20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Спортивный уголок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8640"/>
            <a:ext cx="4242446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12976"/>
            <a:ext cx="3856905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Documents and Settings\User\Рабочий стол\Новая папка (2)\Новая папка (2)\i (24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6256" y="980728"/>
            <a:ext cx="2520279" cy="168803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457200" y="5733256"/>
            <a:ext cx="586408" cy="392907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10" name="Picture 2" descr="C:\Documents and Settings\User\Рабочий стол\Новая папка (2)\Новая папка (2)\i (5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1880" y="5273824"/>
            <a:ext cx="2836780" cy="1584176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388937550"/>
      </p:ext>
    </p:extLst>
  </p:cSld>
  <p:clrMapOvr>
    <a:masterClrMapping/>
  </p:clrMapOvr>
  <p:transition advTm="1476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5266928" cy="252028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0800000" scaled="0"/>
                </a:gradFill>
              </a:rPr>
              <a:t>В двигательном </a:t>
            </a:r>
            <a:r>
              <a:rPr lang="ru-RU" sz="40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0800000" scaled="0"/>
                </a:gradFill>
              </a:rPr>
              <a:t>центре-мячики</a:t>
            </a:r>
            <a:r>
              <a:rPr lang="ru-RU" sz="40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0800000" scaled="0"/>
                </a:gradFill>
              </a:rPr>
              <a:t>, скакалки. Есть ребристая </a:t>
            </a:r>
            <a:r>
              <a:rPr lang="ru-RU" sz="40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0800000" scaled="0"/>
                </a:gradFill>
              </a:rPr>
              <a:t>доска-похожу</a:t>
            </a:r>
            <a:r>
              <a:rPr lang="ru-RU" sz="40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0800000" scaled="0"/>
                </a:gradFill>
              </a:rPr>
              <a:t> на ней слегка</a:t>
            </a: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0800000" scaled="0"/>
                </a:gradFill>
              </a:rPr>
              <a:t>!</a:t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0800000" scaled="0"/>
                </a:gradFill>
              </a:rPr>
            </a:br>
            <a:endParaRPr lang="ru-RU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0800000" scaled="0"/>
              </a:gra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32656"/>
            <a:ext cx="3648406" cy="27363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4149080"/>
            <a:ext cx="3611893" cy="27089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79" y="2708920"/>
            <a:ext cx="3552395" cy="266429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Picture 5" descr="C:\Documents and Settings\User\Рабочий стол\Новая папка (2)\Новая папка (2)\i (14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544" y="2492896"/>
            <a:ext cx="2520280" cy="167758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1117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186808" cy="10527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Конструирование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60648"/>
            <a:ext cx="3168352" cy="2376264"/>
          </a:xfrm>
          <a:prstGeom prst="snip2Same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93096"/>
            <a:ext cx="3331328" cy="2564904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68760"/>
            <a:ext cx="3323861" cy="2492896"/>
          </a:xfrm>
          <a:prstGeom prst="snip1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293096"/>
            <a:ext cx="3314241" cy="2564904"/>
          </a:xfrm>
          <a:prstGeom prst="round2Diag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170" name="Picture 2" descr="C:\Documents and Settings\User\Рабочий стол\Новая папка (2)\Новая папка (2)\12046644_716923135107645_2282727620738975965_n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24128" y="2780928"/>
            <a:ext cx="2624768" cy="163501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491880" y="2060848"/>
            <a:ext cx="25922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Вот идёт строительство, строятся дома. Вам создадут комфорт и уют строители всегда.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193" name="Picture 1" descr="C:\Documents and Settings\User\Рабочий стол\Новая папка (2)\Новая папка (2)\i (29)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03848" y="404664"/>
            <a:ext cx="2304256" cy="160849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3" name="PESNYA_PRO_SAD_Lyubimyj_detskij_sadik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3929058" y="607220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3261945"/>
      </p:ext>
    </p:extLst>
  </p:cSld>
  <p:clrMapOvr>
    <a:masterClrMapping/>
  </p:clrMapOvr>
  <p:transition advTm="1040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Сюжетно-ролевые игры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905672"/>
            <a:ext cx="3611893" cy="295232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1628800"/>
            <a:ext cx="4762872" cy="21168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Здесь находится больница, если надо полечиться, приходите — доктор ждёт, он сейчас приём начнёт.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7" name="Picture 3" descr="C:\Documents and Settings\User\Рабочий стол\Новая папка (2)\Новая папка (2)\i (18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20272" y="4509120"/>
            <a:ext cx="1447800" cy="20478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8" name="Picture 4" descr="C:\Documents and Settings\User\Рабочий стол\Новая папка (2)\Новая папка (2)\i (23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4293096"/>
            <a:ext cx="1638300" cy="20478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69" name="Picture 1" descr="C:\Documents and Settings\User\Рабочий стол\Новая папка (2)\Новая папка (2)\i (32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53562" y="1484784"/>
            <a:ext cx="3364281" cy="2520280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539507971"/>
      </p:ext>
    </p:extLst>
  </p:cSld>
  <p:clrMapOvr>
    <a:masterClrMapping/>
  </p:clrMapOvr>
  <p:transition advTm="1048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Documents and Settings\User\Рабочий стол\Новая папка (2)\Новая папка (2)\5754135f7a72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060848"/>
            <a:ext cx="6480720" cy="396044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2772" name="Picture 4" descr="C:\Documents and Settings\User\Рабочий стол\Новая папка (2)\Новая папка (2)\i (11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24625" y="0"/>
            <a:ext cx="2619375" cy="204787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2773" name="Picture 5" descr="C:\Documents and Settings\User\Рабочий стол\Новая папка (2)\Новая папка (2)\i (16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99792" y="0"/>
            <a:ext cx="2000250" cy="204787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10406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839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2586204"/>
            <a:ext cx="3203848" cy="427179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003799" cy="400506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2060848"/>
            <a:ext cx="2772308" cy="369641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7" name="Picture 5" descr="C:\Documents and Settings\User\Рабочий стол\Новая папка (2)\0_6123f_60ee421d_XL_yapfiles.ru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7984" y="0"/>
            <a:ext cx="3710557" cy="2880320"/>
          </a:xfrm>
          <a:prstGeom prst="rect">
            <a:avLst/>
          </a:prstGeom>
          <a:noFill/>
        </p:spPr>
      </p:pic>
    </p:spTree>
  </p:cSld>
  <p:clrMapOvr>
    <a:masterClrMapping/>
  </p:clrMapOvr>
  <p:transition advTm="10266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9919" y="0"/>
            <a:ext cx="91839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85592"/>
            <a:ext cx="275430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0"/>
            <a:ext cx="275430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176" y="0"/>
            <a:ext cx="275430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1960" y="3185592"/>
            <a:ext cx="275430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8" name="Picture 2" descr="C:\Documents and Settings\User\Рабочий стол\Новая папка (2)\-011_auto_auto_jpg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1960" y="980728"/>
            <a:ext cx="2303680" cy="172819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4819" name="Picture 3" descr="C:\Documents and Settings\User\Рабочий стол\Новая папка (2)\00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790416">
            <a:off x="7020272" y="4509120"/>
            <a:ext cx="1900469" cy="142535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4820" name="Picture 4" descr="C:\Documents and Settings\User\Рабочий стол\Новая папка (2)\123971090____________________r_4xs__23_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0069266">
            <a:off x="111435" y="339180"/>
            <a:ext cx="1983593" cy="180481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4821" name="Picture 5" descr="C:\Documents and Settings\User\Рабочий стол\Новая папка (2)\WF-Red-Butterfly-copy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20360325">
            <a:off x="2627784" y="4437112"/>
            <a:ext cx="1760071" cy="140692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63681" y="2492896"/>
            <a:ext cx="2880319" cy="384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548680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75856" y="499874"/>
            <a:ext cx="28803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Зебра в Африке живет,</a:t>
            </a:r>
            <a:endParaRPr kumimoji="0" lang="ru-RU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Полосата очень.</a:t>
            </a:r>
            <a:endParaRPr kumimoji="0" lang="ru-RU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Воду пьет, траву жует,</a:t>
            </a:r>
            <a:endParaRPr kumimoji="0" lang="ru-RU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Порезвиться хочет.</a:t>
            </a:r>
            <a:endParaRPr kumimoji="0" lang="ru-RU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А на улице у нас,</a:t>
            </a:r>
            <a:endParaRPr kumimoji="0" lang="ru-RU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Здесь у перекрестка,</a:t>
            </a:r>
            <a:endParaRPr kumimoji="0" lang="ru-RU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Точно зебра в самый раз -</a:t>
            </a:r>
            <a:endParaRPr kumimoji="0" lang="ru-RU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Переход в полоску.</a:t>
            </a:r>
            <a:endParaRPr kumimoji="0" lang="ru-RU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Свет зеленый лучик шлет,</a:t>
            </a:r>
            <a:endParaRPr kumimoji="0" lang="ru-RU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Он тебе как мама.</a:t>
            </a:r>
            <a:endParaRPr kumimoji="0" lang="ru-RU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Взяв за ручку, проведет</a:t>
            </a:r>
            <a:endParaRPr kumimoji="0" lang="ru-RU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По полоскам прямо.</a:t>
            </a:r>
            <a:endParaRPr kumimoji="0" lang="ru-RU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33797" name="Picture 5" descr="C:\Documents and Settings\User\Рабочий стол\Новая папка (2)\Новая папка (2)\i (19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4437112"/>
            <a:ext cx="1590675" cy="20478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3798" name="Picture 6" descr="C:\Documents and Settings\User\Рабочий стол\Новая папка (2)\Новая папка (2)\i (22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00800" y="332656"/>
            <a:ext cx="2743200" cy="204787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150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266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Новая папка (2)\Новая папка (2)\img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4734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Горизонтальный свиток 13"/>
          <p:cNvSpPr/>
          <p:nvPr/>
        </p:nvSpPr>
        <p:spPr>
          <a:xfrm>
            <a:off x="251520" y="0"/>
            <a:ext cx="8496944" cy="158417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Развивающая среда – это необходимый фактор для развития ребенка. Чем богаче и насыщенней развивающая среда, тем интереснее и познавательнее в ней находиться ребенку.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100" dirty="0"/>
          </a:p>
        </p:txBody>
      </p:sp>
      <p:sp>
        <p:nvSpPr>
          <p:cNvPr id="7" name="Овал 6"/>
          <p:cNvSpPr/>
          <p:nvPr/>
        </p:nvSpPr>
        <p:spPr>
          <a:xfrm>
            <a:off x="3419872" y="3212976"/>
            <a:ext cx="244827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Пространственно -развивающая среда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547664" y="2132856"/>
            <a:ext cx="1584176" cy="14401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Книжный уголок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03648" y="4221088"/>
            <a:ext cx="1728192" cy="1440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Зона для настольно- печатных игр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24128" y="1700808"/>
            <a:ext cx="1656184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Сюжетно-ролевые игры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436096" y="5085184"/>
            <a:ext cx="1584176" cy="1440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Спортивный уголок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07904" y="1484784"/>
            <a:ext cx="1584176" cy="1440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75856" y="5417840"/>
            <a:ext cx="1584176" cy="14401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Уголок природы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444208" y="3356992"/>
            <a:ext cx="1512168" cy="14401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Уголок конструирования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63233" y="1761985"/>
            <a:ext cx="1503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Уголок для ролевых игр</a:t>
            </a:r>
            <a:endParaRPr lang="ru-RU" dirty="0"/>
          </a:p>
        </p:txBody>
      </p:sp>
    </p:spTree>
  </p:cSld>
  <p:clrMapOvr>
    <a:masterClrMapping/>
  </p:clrMapOvr>
  <p:transition advTm="1487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08920"/>
            <a:ext cx="4762872" cy="1944216"/>
          </a:xfrm>
        </p:spPr>
        <p:txBody>
          <a:bodyPr>
            <a:normAutofit/>
          </a:bodyPr>
          <a:lstStyle/>
          <a:p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Уголок для ролевых игр</a:t>
            </a:r>
            <a:endParaRPr lang="ru-RU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067944" cy="2791416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0"/>
            <a:ext cx="4088652" cy="280831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8807" y="4094312"/>
            <a:ext cx="4375193" cy="2763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827584" y="6237312"/>
            <a:ext cx="792088" cy="620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93704"/>
            <a:ext cx="4211960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User\Рабочий стол\Новая папка (2)\Новая папка (2)\i (35)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59632" y="2492896"/>
            <a:ext cx="1266825" cy="1905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C:\Documents and Settings\User\Рабочий стол\Новая папка (2)\Новая папка (2)\i (36)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47864" y="1196752"/>
            <a:ext cx="1971675" cy="20478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5" name="Picture 2" descr="C:\Documents and Settings\User\Рабочий стол\Новая папка (2)\Новая папка (2)\i (35)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60232" y="2492896"/>
            <a:ext cx="1266825" cy="190500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06472502"/>
      </p:ext>
    </p:extLst>
  </p:cSld>
  <p:clrMapOvr>
    <a:masterClrMapping/>
  </p:clrMapOvr>
  <p:transition advTm="1517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3298378"/>
          </a:xfrm>
        </p:spPr>
        <p:txBody>
          <a:bodyPr>
            <a:no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Превращается рука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 котёнка, и в щенка.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 рука артисткой стала,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Нужно очень-очень мало: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Специальные перчатки,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Ум, талант – и всё в порядке!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3573016"/>
            <a:ext cx="4188411" cy="2952328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0"/>
            <a:ext cx="3995936" cy="2996952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563634"/>
            <a:ext cx="3960440" cy="2970330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07904" y="2420888"/>
            <a:ext cx="2302916" cy="12961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457200" y="5373216"/>
            <a:ext cx="226368" cy="792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7679066"/>
      </p:ext>
    </p:extLst>
  </p:cSld>
  <p:clrMapOvr>
    <a:masterClrMapping/>
  </p:clrMapOvr>
  <p:transition advTm="1589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Новая папка (2)\Новая папка (2)\i (28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0632" y="0"/>
            <a:ext cx="91546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3050"/>
            <a:ext cx="5328592" cy="923702"/>
          </a:xfrm>
        </p:spPr>
        <p:txBody>
          <a:bodyPr>
            <a:prstTxWarp prst="textWave2">
              <a:avLst/>
            </a:prstTxWarp>
            <a:noAutofit/>
          </a:bodyPr>
          <a:lstStyle/>
          <a:p>
            <a:r>
              <a:rPr lang="ru-RU" sz="3200" dirty="0" smtClean="0">
                <a:ln>
                  <a:solidFill>
                    <a:schemeClr val="accent6"/>
                  </a:solidFill>
                </a:ln>
              </a:rPr>
              <a:t>Удивить хотим народ, куклы встаньте в хоровод!</a:t>
            </a:r>
            <a:endParaRPr lang="ru-RU" sz="3200" dirty="0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75856" y="1340769"/>
            <a:ext cx="3024336" cy="388843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n>
                  <a:solidFill>
                    <a:srgbClr val="CC00CC"/>
                  </a:solidFill>
                </a:ln>
              </a:rPr>
              <a:t>Сюжетно ролевая игра «Кукольный театр»</a:t>
            </a:r>
          </a:p>
          <a:p>
            <a:r>
              <a:rPr lang="ru-RU" sz="2800" dirty="0" smtClean="0">
                <a:ln>
                  <a:solidFill>
                    <a:srgbClr val="CC00CC"/>
                  </a:solidFill>
                </a:ln>
              </a:rPr>
              <a:t>Цель:</a:t>
            </a:r>
          </a:p>
          <a:p>
            <a:r>
              <a:rPr lang="ru-RU" sz="2800" dirty="0" smtClean="0">
                <a:ln>
                  <a:solidFill>
                    <a:srgbClr val="CC00CC"/>
                  </a:solidFill>
                </a:ln>
              </a:rPr>
              <a:t>Развивать у детей воображение, фантазию, речь, умственные способности.</a:t>
            </a:r>
            <a:endParaRPr lang="ru-RU" sz="2800" dirty="0">
              <a:ln>
                <a:solidFill>
                  <a:srgbClr val="CC00CC"/>
                </a:solidFill>
              </a:ln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419872" cy="2924944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pic="http://schemas.openxmlformats.org/drawingml/2006/picture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4068043"/>
            <a:ext cx="3293560" cy="2789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User\Рабочий стол\Новая папка (2)\Новая папка (2)\i (34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4193704"/>
            <a:ext cx="3203848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7134" y="0"/>
            <a:ext cx="306686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User\Рабочий стол\Новая папка (2)\Новая папка (2)\i (35)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07904" y="4953000"/>
            <a:ext cx="1266825" cy="1905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4" name="Picture 6" descr="C:\Documents and Settings\User\Рабочий стол\Новая папка (2)\Новая папка (2)\i (36)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72200" y="2492896"/>
            <a:ext cx="1594559" cy="165618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1486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635080" cy="936104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 r="-100000" b="-100000"/>
                </a:gradFill>
              </a:rPr>
              <a:t>Книжный уголок</a:t>
            </a:r>
            <a:endParaRPr lang="ru-RU" dirty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  <a:tileRect r="-100000" b="-100000"/>
              </a:gra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80728"/>
            <a:ext cx="403244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4149080"/>
            <a:ext cx="2479923" cy="247992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211960" y="1099285"/>
            <a:ext cx="43204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Книжки нам пока читают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Воспитатели для нас.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Ежедневно наступает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Чтенья книг желанный час!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Что за чудо эти книжки!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Меж страницами живут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Колобок, зайчата, мишки,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Гулливер и лилипут,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Бармалей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 король, разбойник,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Винни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– Пух и Пятачок,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Серый волк, принцесса, гномик,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И соломенный бычок!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Мы героев сказок любим,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Книжки очень бережём, И читать их сами будем,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Только малость подрастём!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3" name="Picture 3" descr="C:\Documents and Settings\User\Рабочий стол\Новая папка (2)\Новая папка (2)\i (20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09922" y="1052736"/>
            <a:ext cx="1634078" cy="1224135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900681310"/>
      </p:ext>
    </p:extLst>
  </p:cSld>
  <p:clrMapOvr>
    <a:masterClrMapping/>
  </p:clrMapOvr>
  <p:transition advTm="151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0800000" scaled="0"/>
                  <a:tileRect/>
                </a:gradFill>
              </a:rPr>
              <a:t>Настольно-печатные игры</a:t>
            </a:r>
            <a:endParaRPr lang="ru-RU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10800000" scaled="0"/>
                <a:tileRect/>
              </a:gra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561" y="1163016"/>
            <a:ext cx="3419872" cy="256490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717032"/>
            <a:ext cx="3768419" cy="282631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196752"/>
            <a:ext cx="3456384" cy="259228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4077072"/>
            <a:ext cx="20097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59451524"/>
      </p:ext>
    </p:extLst>
  </p:cSld>
  <p:clrMapOvr>
    <a:masterClrMapping/>
  </p:clrMapOvr>
  <p:transition advTm="1478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8640"/>
            <a:ext cx="4187957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996952"/>
            <a:ext cx="3960440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5554" y="260648"/>
            <a:ext cx="4138446" cy="32849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User\Рабочий стол\Новая папка (2)\Новая папка (2)\i (30)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365104"/>
            <a:ext cx="2952328" cy="2047875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225275265"/>
      </p:ext>
    </p:extLst>
  </p:cSld>
  <p:clrMapOvr>
    <a:masterClrMapping/>
  </p:clrMapOvr>
  <p:transition advTm="10157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286</Words>
  <Application>Microsoft Office PowerPoint</Application>
  <PresentationFormat>Экран (4:3)</PresentationFormat>
  <Paragraphs>57</Paragraphs>
  <Slides>20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Предметно-развивающая среда  вторая группа раннего возраста «Цветик- семицветик»</vt:lpstr>
      <vt:lpstr>Слайд 2</vt:lpstr>
      <vt:lpstr>  </vt:lpstr>
      <vt:lpstr>Уголок для ролевых игр</vt:lpstr>
      <vt:lpstr>Превращается рука И в котёнка, и в щенка. Чтоб рука артисткой стала, Нужно очень-очень мало: Специальные перчатки, Ум, талант – и всё в порядке!</vt:lpstr>
      <vt:lpstr>Удивить хотим народ, куклы встаньте в хоровод!</vt:lpstr>
      <vt:lpstr>Книжный уголок</vt:lpstr>
      <vt:lpstr>Настольно-печатные игры</vt:lpstr>
      <vt:lpstr>Слайд 9</vt:lpstr>
      <vt:lpstr>Слайд 10</vt:lpstr>
      <vt:lpstr>Уголок природы</vt:lpstr>
      <vt:lpstr>Спортивный уголок</vt:lpstr>
      <vt:lpstr>В двигательном центре-мячики, скакалки. Есть ребристая доска-похожу на ней слегка! </vt:lpstr>
      <vt:lpstr>Конструирование</vt:lpstr>
      <vt:lpstr>Сюжетно-ролевые игры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  вторая группа раннего возраста «Цветик- семицветик»</dc:title>
  <dc:creator>Sad</dc:creator>
  <cp:lastModifiedBy>Александр</cp:lastModifiedBy>
  <cp:revision>53</cp:revision>
  <dcterms:created xsi:type="dcterms:W3CDTF">2016-10-25T10:16:19Z</dcterms:created>
  <dcterms:modified xsi:type="dcterms:W3CDTF">2021-03-27T04:39:57Z</dcterms:modified>
</cp:coreProperties>
</file>