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0" autoAdjust="0"/>
  </p:normalViewPr>
  <p:slideViewPr>
    <p:cSldViewPr>
      <p:cViewPr>
        <p:scale>
          <a:sx n="71" d="100"/>
          <a:sy n="71" d="100"/>
        </p:scale>
        <p:origin x="-135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496944" cy="172819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600" dirty="0" smtClean="0">
                <a:solidFill>
                  <a:schemeClr val="tx2"/>
                </a:solidFill>
                <a:latin typeface="Cambria" pitchFamily="18" charset="0"/>
              </a:rPr>
              <a:t>Т.В. </a:t>
            </a:r>
            <a:r>
              <a:rPr lang="ru-RU" sz="2600" dirty="0" err="1" smtClean="0">
                <a:solidFill>
                  <a:schemeClr val="tx2"/>
                </a:solidFill>
                <a:latin typeface="Cambria" pitchFamily="18" charset="0"/>
              </a:rPr>
              <a:t>Мурадбекова</a:t>
            </a:r>
            <a:r>
              <a:rPr lang="ru-RU" sz="2600" dirty="0" smtClean="0">
                <a:solidFill>
                  <a:schemeClr val="tx2"/>
                </a:solidFill>
                <a:latin typeface="Cambria" pitchFamily="18" charset="0"/>
              </a:rPr>
              <a:t>,  воспитатель </a:t>
            </a:r>
          </a:p>
          <a:p>
            <a:pPr algn="r"/>
            <a:r>
              <a:rPr lang="ru-RU" sz="2600" dirty="0" smtClean="0">
                <a:solidFill>
                  <a:schemeClr val="tx2"/>
                </a:solidFill>
                <a:latin typeface="Cambria" pitchFamily="18" charset="0"/>
              </a:rPr>
              <a:t>старшая группа «Пчелка»</a:t>
            </a:r>
          </a:p>
          <a:p>
            <a:endParaRPr lang="ru-RU" sz="1900" dirty="0" smtClean="0">
              <a:solidFill>
                <a:schemeClr val="tx2"/>
              </a:solidFill>
              <a:latin typeface="Cambria" pitchFamily="18" charset="0"/>
            </a:endParaRPr>
          </a:p>
          <a:p>
            <a:r>
              <a:rPr lang="ru-RU" sz="2200" dirty="0" smtClean="0">
                <a:solidFill>
                  <a:schemeClr val="tx2"/>
                </a:solidFill>
                <a:latin typeface="Cambria" pitchFamily="18" charset="0"/>
              </a:rPr>
              <a:t>Арзгир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Cambria" pitchFamily="18" charset="0"/>
              </a:rPr>
              <a:t>2020</a:t>
            </a:r>
            <a:endParaRPr lang="ru-RU" sz="22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12968" cy="4653136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Муниципальное  казенное дошкольное образовательное   учреждение детский  сад  общеразвивающего вида  с  приоритетным осуществлением   деятельности  по художественно-эстетическому направлению   развития  детей  № </a:t>
            </a:r>
            <a:r>
              <a:rPr lang="ru-RU" sz="2000" dirty="0" smtClean="0"/>
              <a:t>5 села  </a:t>
            </a:r>
            <a:r>
              <a:rPr lang="ru-RU" sz="2000" dirty="0"/>
              <a:t>Арзгир </a:t>
            </a:r>
            <a:r>
              <a:rPr lang="ru-RU" sz="2000" dirty="0" err="1"/>
              <a:t>Арзгирского</a:t>
            </a:r>
            <a:r>
              <a:rPr lang="ru-RU" sz="2000" dirty="0"/>
              <a:t> района Ставропольского  края</a:t>
            </a:r>
            <a:br>
              <a:rPr lang="ru-RU" sz="2000" dirty="0"/>
            </a:br>
            <a:r>
              <a:rPr lang="ru-RU" sz="2000" dirty="0"/>
              <a:t>(МКДОУ д/с №5 с. Арзгир)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Мастер-класс</a:t>
            </a:r>
            <a:r>
              <a:rPr lang="ru-RU" sz="3600" dirty="0" smtClean="0">
                <a:latin typeface="Cambria" pitchFamily="18" charset="0"/>
              </a:rPr>
              <a:t> </a:t>
            </a:r>
            <a:br>
              <a:rPr lang="ru-RU" sz="3600" dirty="0" smtClean="0">
                <a:latin typeface="Cambria" pitchFamily="18" charset="0"/>
              </a:rPr>
            </a:br>
            <a:r>
              <a:rPr lang="ru-RU" sz="3600" dirty="0" smtClean="0">
                <a:latin typeface="Cambria" pitchFamily="18" charset="0"/>
              </a:rPr>
              <a:t>по формированию финансовой грамотности дошкольников для родителей детского сада о значимости родительского авторитета средствами </a:t>
            </a:r>
            <a:r>
              <a:rPr lang="ru-RU" sz="3600" dirty="0" err="1" smtClean="0">
                <a:latin typeface="Cambria" pitchFamily="18" charset="0"/>
              </a:rPr>
              <a:t>квиз</a:t>
            </a:r>
            <a:r>
              <a:rPr lang="ru-RU" sz="3600" dirty="0" smtClean="0">
                <a:latin typeface="Cambria" pitchFamily="18" charset="0"/>
              </a:rPr>
              <a:t>-игр</a:t>
            </a:r>
            <a:r>
              <a:rPr lang="ru-RU" sz="3600" dirty="0">
                <a:latin typeface="Cambria" pitchFamily="18" charset="0"/>
              </a:rPr>
              <a:t>ы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«Дети и деньги»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>ЛИТЕРАТУРНЫЕ ЗАГАДКИ</a:t>
            </a:r>
            <a:endParaRPr lang="ru-RU" sz="36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6" name="Рисунок 5" descr="347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072066" y="3429000"/>
            <a:ext cx="249174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31514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42976" y="3948088"/>
            <a:ext cx="2857520" cy="2705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1571822272_gerh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14876" y="1000108"/>
            <a:ext cx="3128992" cy="2346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e1a4e530b495168b37ad44792a56449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14348" y="714355"/>
            <a:ext cx="2500330" cy="3183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>ПОДКОВА ОБЕРЕГ</a:t>
            </a:r>
            <a:endParaRPr lang="ru-RU" sz="36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10" name="Рисунок 9" descr="s1200.jpg"/>
          <p:cNvPicPr>
            <a:picLocks noChangeAspect="1"/>
          </p:cNvPicPr>
          <p:nvPr/>
        </p:nvPicPr>
        <p:blipFill>
          <a:blip r:embed="rId3" cstate="email"/>
          <a:srcRect b="7291"/>
          <a:stretch>
            <a:fillRect/>
          </a:stretch>
        </p:blipFill>
        <p:spPr>
          <a:xfrm>
            <a:off x="2143108" y="1285860"/>
            <a:ext cx="5362114" cy="5295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43042" y="5072074"/>
            <a:ext cx="6215106" cy="156966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Чистое сердце в дорогу готовь, древняя мудрость сгодится и вновь. Не покупаются, не покупаются —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Cambria" pitchFamily="18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ambria" pitchFamily="18" charset="0"/>
                <a:ea typeface="Times New Roman" pitchFamily="18" charset="0"/>
              </a:rPr>
              <a:t>доброе имя, талант и любовь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ambria" pitchFamily="18" charset="0"/>
              </a:rPr>
              <a:t> </a:t>
            </a:r>
          </a:p>
        </p:txBody>
      </p:sp>
      <p:pic>
        <p:nvPicPr>
          <p:cNvPr id="7" name="Рисунок 6" descr="scale_12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0"/>
            <a:ext cx="7786710" cy="4866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32497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496944" cy="172819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600" dirty="0" smtClean="0">
                <a:solidFill>
                  <a:schemeClr val="tx2"/>
                </a:solidFill>
                <a:latin typeface="Cambria" pitchFamily="18" charset="0"/>
              </a:rPr>
              <a:t>Т.В. </a:t>
            </a:r>
            <a:r>
              <a:rPr lang="ru-RU" sz="2600" dirty="0" err="1" smtClean="0">
                <a:solidFill>
                  <a:schemeClr val="tx2"/>
                </a:solidFill>
                <a:latin typeface="Cambria" pitchFamily="18" charset="0"/>
              </a:rPr>
              <a:t>Мурадбекова</a:t>
            </a:r>
            <a:r>
              <a:rPr lang="ru-RU" sz="2600" dirty="0" smtClean="0">
                <a:solidFill>
                  <a:schemeClr val="tx2"/>
                </a:solidFill>
                <a:latin typeface="Cambria" pitchFamily="18" charset="0"/>
              </a:rPr>
              <a:t>,  воспитатель </a:t>
            </a:r>
          </a:p>
          <a:p>
            <a:pPr algn="r"/>
            <a:r>
              <a:rPr lang="ru-RU" sz="2600" dirty="0" smtClean="0">
                <a:solidFill>
                  <a:schemeClr val="tx2"/>
                </a:solidFill>
                <a:latin typeface="Cambria" pitchFamily="18" charset="0"/>
              </a:rPr>
              <a:t>старшая группа «Пчелка»</a:t>
            </a:r>
          </a:p>
          <a:p>
            <a:endParaRPr lang="ru-RU" sz="1900" dirty="0" smtClean="0">
              <a:solidFill>
                <a:schemeClr val="tx2"/>
              </a:solidFill>
              <a:latin typeface="Cambria" pitchFamily="18" charset="0"/>
            </a:endParaRPr>
          </a:p>
          <a:p>
            <a:r>
              <a:rPr lang="ru-RU" sz="2200" dirty="0" smtClean="0">
                <a:solidFill>
                  <a:schemeClr val="tx2"/>
                </a:solidFill>
                <a:latin typeface="Cambria" pitchFamily="18" charset="0"/>
              </a:rPr>
              <a:t>Арзгир</a:t>
            </a:r>
          </a:p>
          <a:p>
            <a:r>
              <a:rPr lang="ru-RU" sz="2200" dirty="0" smtClean="0">
                <a:solidFill>
                  <a:schemeClr val="tx2"/>
                </a:solidFill>
                <a:latin typeface="Cambria" pitchFamily="18" charset="0"/>
              </a:rPr>
              <a:t>2020</a:t>
            </a:r>
            <a:endParaRPr lang="ru-RU" sz="22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12968" cy="4653136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Муниципальное  казенное дошкольное образовательное   учреждение детский  сад  общеразвивающего вида  с  приоритетным осуществлением   деятельности  по художественно-эстетическому направлению   развития  детей  № </a:t>
            </a:r>
            <a:r>
              <a:rPr lang="ru-RU" sz="2000" dirty="0" smtClean="0"/>
              <a:t>5 села  </a:t>
            </a:r>
            <a:r>
              <a:rPr lang="ru-RU" sz="2000" dirty="0"/>
              <a:t>Арзгир </a:t>
            </a:r>
            <a:r>
              <a:rPr lang="ru-RU" sz="2000" dirty="0" err="1"/>
              <a:t>Арзгирского</a:t>
            </a:r>
            <a:r>
              <a:rPr lang="ru-RU" sz="2000" dirty="0"/>
              <a:t> района Ставропольского  края</a:t>
            </a:r>
            <a:br>
              <a:rPr lang="ru-RU" sz="2000" dirty="0"/>
            </a:br>
            <a:r>
              <a:rPr lang="ru-RU" sz="2000" dirty="0"/>
              <a:t>(МКДОУ д/с №5 с. Арзгир)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Мастер-класс</a:t>
            </a:r>
            <a:r>
              <a:rPr lang="ru-RU" sz="3600" dirty="0" smtClean="0">
                <a:latin typeface="Cambria" pitchFamily="18" charset="0"/>
              </a:rPr>
              <a:t> </a:t>
            </a:r>
            <a:br>
              <a:rPr lang="ru-RU" sz="3600" dirty="0" smtClean="0">
                <a:latin typeface="Cambria" pitchFamily="18" charset="0"/>
              </a:rPr>
            </a:br>
            <a:r>
              <a:rPr lang="ru-RU" sz="3600" dirty="0" smtClean="0">
                <a:latin typeface="Cambria" pitchFamily="18" charset="0"/>
              </a:rPr>
              <a:t>по формированию финансовой грамотности дошкольников для родителей детского сада о значимости родительского авторитета средствами </a:t>
            </a:r>
            <a:r>
              <a:rPr lang="ru-RU" sz="3600" dirty="0" err="1" smtClean="0">
                <a:latin typeface="Cambria" pitchFamily="18" charset="0"/>
              </a:rPr>
              <a:t>квиз</a:t>
            </a:r>
            <a:r>
              <a:rPr lang="ru-RU" sz="3600" dirty="0" smtClean="0">
                <a:latin typeface="Cambria" pitchFamily="18" charset="0"/>
              </a:rPr>
              <a:t>-игр</a:t>
            </a:r>
            <a:r>
              <a:rPr lang="ru-RU" sz="3600" dirty="0">
                <a:latin typeface="Cambria" pitchFamily="18" charset="0"/>
              </a:rPr>
              <a:t>ы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«Дети и деньги»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5204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12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14414" y="285728"/>
            <a:ext cx="285752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апитал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28662" y="3357562"/>
            <a:ext cx="3500462" cy="3088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свистеть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00628" y="285728"/>
            <a:ext cx="3457488" cy="259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357818" y="3214686"/>
            <a:ext cx="2867958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56886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Мастер-класс </a:t>
            </a:r>
            <a:r>
              <a:rPr lang="ru-RU" dirty="0">
                <a:latin typeface="Cambria" pitchFamily="18" charset="0"/>
              </a:rPr>
              <a:t/>
            </a:r>
            <a:br>
              <a:rPr lang="ru-RU" dirty="0">
                <a:latin typeface="Cambria" pitchFamily="18" charset="0"/>
              </a:rPr>
            </a:br>
            <a:r>
              <a:rPr lang="ru-RU" dirty="0">
                <a:latin typeface="Cambria" pitchFamily="18" charset="0"/>
              </a:rPr>
              <a:t>по формированию финансовой грамотности дошкольников для родителей детского сада о значимости родительского авторитета средствами </a:t>
            </a:r>
            <a:r>
              <a:rPr lang="ru-RU" dirty="0" err="1">
                <a:latin typeface="Cambria" pitchFamily="18" charset="0"/>
              </a:rPr>
              <a:t>квиз</a:t>
            </a:r>
            <a:r>
              <a:rPr lang="ru-RU" dirty="0">
                <a:latin typeface="Cambria" pitchFamily="18" charset="0"/>
              </a:rPr>
              <a:t>-игры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«Дети и деньги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»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>АНАГРАММЫ</a:t>
            </a:r>
            <a:endParaRPr lang="ru-RU" sz="36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СИПЕНЯ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ЛАКМЕРА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РАПЛАТАЗ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ОВОДРОГ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КАНОЭКОМИ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КАБН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ГИНЬЕД</a:t>
            </a:r>
          </a:p>
          <a:p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пенсия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реклама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зарплата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договор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экономика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банк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деньги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>КРОССВОРД</a:t>
            </a:r>
            <a:endParaRPr lang="ru-RU" sz="36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9" name="Содержимое 8" descr="hello_html_196d9c4.jpg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214422"/>
            <a:ext cx="7715304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785786" y="2786058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ambria" pitchFamily="18" charset="0"/>
              </a:rPr>
              <a:t>С    О    Б    С   Т    В   Е    Н   Н   О    С    Т    Ь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1643050"/>
            <a:ext cx="5000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Э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К</a:t>
            </a:r>
          </a:p>
          <a:p>
            <a:pPr algn="ctr"/>
            <a:endParaRPr lang="ru-RU" sz="3600" b="1" dirty="0" smtClean="0">
              <a:latin typeface="Cambria" pitchFamily="18" charset="0"/>
            </a:endParaRPr>
          </a:p>
          <a:p>
            <a:pPr algn="ctr"/>
            <a:r>
              <a:rPr lang="ru-RU" sz="3600" b="1" dirty="0" smtClean="0">
                <a:latin typeface="Cambria" pitchFamily="18" charset="0"/>
              </a:rPr>
              <a:t>Н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О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МИК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3286124"/>
            <a:ext cx="571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Д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Е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Л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К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2" y="1714488"/>
            <a:ext cx="428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Т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О</a:t>
            </a:r>
          </a:p>
          <a:p>
            <a:pPr algn="ctr"/>
            <a:endParaRPr lang="ru-RU" sz="3600" b="1" dirty="0" smtClean="0">
              <a:latin typeface="Cambria" pitchFamily="18" charset="0"/>
            </a:endParaRPr>
          </a:p>
          <a:p>
            <a:pPr algn="ctr"/>
            <a:r>
              <a:rPr lang="ru-RU" sz="3600" b="1" dirty="0" smtClean="0">
                <a:latin typeface="Cambria" pitchFamily="18" charset="0"/>
              </a:rPr>
              <a:t>А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Р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1714488"/>
            <a:ext cx="5000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ambria" pitchFamily="18" charset="0"/>
              </a:rPr>
              <a:t>Д</a:t>
            </a:r>
          </a:p>
          <a:p>
            <a:r>
              <a:rPr lang="ru-RU" sz="3600" b="1" dirty="0" smtClean="0">
                <a:latin typeface="Cambria" pitchFamily="18" charset="0"/>
              </a:rPr>
              <a:t>Е</a:t>
            </a:r>
          </a:p>
          <a:p>
            <a:endParaRPr lang="ru-RU" sz="3600" b="1" dirty="0" smtClean="0">
              <a:latin typeface="Cambria" pitchFamily="18" charset="0"/>
            </a:endParaRPr>
          </a:p>
          <a:p>
            <a:r>
              <a:rPr lang="ru-RU" sz="3600" b="1" dirty="0" smtClean="0">
                <a:latin typeface="Cambria" pitchFamily="18" charset="0"/>
              </a:rPr>
              <a:t>Ь</a:t>
            </a:r>
          </a:p>
          <a:p>
            <a:r>
              <a:rPr lang="ru-RU" sz="3600" b="1" dirty="0" smtClean="0">
                <a:latin typeface="Cambria" pitchFamily="18" charset="0"/>
              </a:rPr>
              <a:t>Г</a:t>
            </a:r>
          </a:p>
          <a:p>
            <a:r>
              <a:rPr lang="ru-RU" sz="3600" b="1" dirty="0" smtClean="0">
                <a:latin typeface="Cambria" pitchFamily="18" charset="0"/>
              </a:rPr>
              <a:t>И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198" y="1643050"/>
            <a:ext cx="500066" cy="4595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П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Р</a:t>
            </a:r>
          </a:p>
          <a:p>
            <a:pPr algn="ctr"/>
            <a:endParaRPr lang="ru-RU" sz="3600" b="1" dirty="0" smtClean="0">
              <a:latin typeface="Cambria" pitchFamily="18" charset="0"/>
            </a:endParaRPr>
          </a:p>
          <a:p>
            <a:pPr algn="ctr"/>
            <a:r>
              <a:rPr lang="ru-RU" sz="3600" b="1" dirty="0" smtClean="0">
                <a:latin typeface="Cambria" pitchFamily="18" charset="0"/>
              </a:rPr>
              <a:t>Д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А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В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Е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Ц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5206" y="1142984"/>
            <a:ext cx="5000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Б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А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Р</a:t>
            </a:r>
          </a:p>
          <a:p>
            <a:pPr algn="ctr"/>
            <a:endParaRPr lang="ru-RU" sz="3600" b="1" dirty="0" smtClean="0">
              <a:latin typeface="Cambria" pitchFamily="18" charset="0"/>
            </a:endParaRPr>
          </a:p>
          <a:p>
            <a:pPr algn="ctr"/>
            <a:r>
              <a:rPr lang="ru-RU" sz="3600" b="1" dirty="0" smtClean="0">
                <a:latin typeface="Cambria" pitchFamily="18" charset="0"/>
              </a:rPr>
              <a:t>Е</a:t>
            </a:r>
          </a:p>
          <a:p>
            <a:pPr algn="ctr"/>
            <a:r>
              <a:rPr lang="ru-RU" sz="3600" b="1" dirty="0" smtClean="0">
                <a:latin typeface="Cambria" pitchFamily="18" charset="0"/>
              </a:rPr>
              <a:t>Р</a:t>
            </a:r>
            <a:endParaRPr lang="ru-RU" sz="36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>СИТУАЦИИ</a:t>
            </a:r>
            <a:endParaRPr lang="ru-RU" sz="36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18" name="Рисунок 17" descr="magazin-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72" y="1071545"/>
            <a:ext cx="4214842" cy="2811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 descr="0b7ba54239ceebc793330cded1b7043f.JPG"/>
          <p:cNvPicPr>
            <a:picLocks noChangeAspect="1"/>
          </p:cNvPicPr>
          <p:nvPr/>
        </p:nvPicPr>
        <p:blipFill>
          <a:blip r:embed="rId4" cstate="email"/>
          <a:srcRect l="18987"/>
          <a:stretch>
            <a:fillRect/>
          </a:stretch>
        </p:blipFill>
        <p:spPr>
          <a:xfrm>
            <a:off x="5429256" y="1147276"/>
            <a:ext cx="3286148" cy="2705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i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357422" y="3929066"/>
            <a:ext cx="3143272" cy="2626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>ОБСУЖДЕНИЕ</a:t>
            </a:r>
            <a:endParaRPr lang="ru-RU" sz="36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6" name="Рисунок 5" descr="origina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857232"/>
            <a:ext cx="8641564" cy="5768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>НАРИСУЙ И ВЫРЕЖИ</a:t>
            </a:r>
            <a:endParaRPr lang="ru-RU" sz="36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14546" y="1302113"/>
            <a:ext cx="5381514" cy="5055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9XLBeeuwtpnHA2bXCW_nsbjYkkOSXOCVrDHCO5oNVaIztCzJ55c9Q-XeEDj2XASnhS2jThq1_d4uW3fwAJCUW7UHwWgOkfZsE5Jjt5yqE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385998" y="857233"/>
            <a:ext cx="4900646" cy="5765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>ОБСУЖДЕНИЕ</a:t>
            </a:r>
            <a:endParaRPr lang="ru-RU" sz="36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214555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Как дети могут научиться обращению с деньгами? </a:t>
            </a:r>
            <a:endParaRPr lang="ru-RU" sz="4800" b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173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 казенное дошкольное образовательное   учреждение детский  сад  общеразвивающего вида  с  приоритетным осуществлением   деятельности  по художественно-эстетическому направлению   развития  детей  № 5 села  Арзгир Арзгирского района Ставропольского  края (МКДОУ д/с №5 с. Арзгир)   Мастер-класс  по формированию финансовой грамотности дошкольников для родителей детского сада о значимости родительского авторитета средствами квиз-игры «Дети и деньги» </vt:lpstr>
      <vt:lpstr>Слайд 2</vt:lpstr>
      <vt:lpstr>Мастер-класс  по формированию финансовой грамотности дошкольников для родителей детского сада о значимости родительского авторитета средствами квиз-игры «Дети и деньги» </vt:lpstr>
      <vt:lpstr>АНАГРАММЫ</vt:lpstr>
      <vt:lpstr>КРОССВОРД</vt:lpstr>
      <vt:lpstr>СИТУАЦИИ</vt:lpstr>
      <vt:lpstr>ОБСУЖДЕНИЕ</vt:lpstr>
      <vt:lpstr>НАРИСУЙ И ВЫРЕЖИ</vt:lpstr>
      <vt:lpstr>ОБСУЖДЕНИЕ</vt:lpstr>
      <vt:lpstr>ЛИТЕРАТУРНЫЕ ЗАГАДКИ</vt:lpstr>
      <vt:lpstr>ПОДКОВА ОБЕРЕГ</vt:lpstr>
      <vt:lpstr>Слайд 12</vt:lpstr>
      <vt:lpstr>Слайд 13</vt:lpstr>
      <vt:lpstr>Муниципальное  казенное дошкольное образовательное   учреждение детский  сад  общеразвивающего вида  с  приоритетным осуществлением   деятельности  по художественно-эстетическому направлению   развития  детей  № 5 села  Арзгир Арзгирского района Ставропольского  края (МКДОУ д/с №5 с. Арзгир)   Мастер-класс  по формированию финансовой грамотности дошкольников для родителей детского сада о значимости родительского авторитета средствами квиз-игры «Дети и деньги»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 7 «СКАЗОЧНАЯ ПОЛЯНКА» ОБЩЕРАЗВИВАЮЩЕГО ВИДА ГОРОДА ЗАРИНСКА</dc:title>
  <cp:lastModifiedBy>Александр</cp:lastModifiedBy>
  <cp:revision>19</cp:revision>
  <dcterms:modified xsi:type="dcterms:W3CDTF">2020-06-06T05:06:30Z</dcterms:modified>
</cp:coreProperties>
</file>