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76F68D-9490-43CB-BC00-BFD9EFDFBE2C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0E00116-4F02-4E27-BE30-E030EE5CF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dou5arz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21088"/>
            <a:ext cx="9144000" cy="885161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Муниципальное казенное дошкольное учреждение</a:t>
            </a:r>
            <a:br>
              <a:rPr lang="ru-RU" sz="1800" b="1" dirty="0" smtClean="0"/>
            </a:br>
            <a:r>
              <a:rPr lang="ru-RU" sz="1800" b="1" dirty="0" smtClean="0"/>
              <a:t>Детский сад общеобразовательного вида с приоритетным осуществлении</a:t>
            </a:r>
            <a:br>
              <a:rPr lang="ru-RU" sz="1800" b="1" dirty="0" smtClean="0"/>
            </a:br>
            <a:r>
              <a:rPr lang="ru-RU" sz="1800" b="1" dirty="0" smtClean="0"/>
              <a:t>деятельности по художественно-эстетическом направлению развития детей №5</a:t>
            </a:r>
            <a:br>
              <a:rPr lang="ru-RU" sz="1800" b="1" dirty="0" smtClean="0"/>
            </a:br>
            <a:r>
              <a:rPr lang="ru-RU" sz="1800" b="1" dirty="0" smtClean="0"/>
              <a:t>с. Арзгир Арзгирского района Ставропольского края</a:t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b="1" i="1" dirty="0" smtClean="0"/>
              <a:t>«Юный патриот»</a:t>
            </a:r>
            <a:br>
              <a:rPr lang="ru-RU" b="1" i="1" dirty="0" smtClean="0"/>
            </a:br>
            <a:r>
              <a:rPr lang="ru-RU" sz="2000" b="1" i="1" dirty="0" smtClean="0"/>
              <a:t>дополнительная образовательная деятельность по патриотическому </a:t>
            </a:r>
            <a:br>
              <a:rPr lang="ru-RU" sz="2000" b="1" i="1" dirty="0" smtClean="0"/>
            </a:br>
            <a:r>
              <a:rPr lang="ru-RU" sz="2000" b="1" i="1" dirty="0" smtClean="0"/>
              <a:t>воспитанию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24137" y="3140968"/>
            <a:ext cx="5072608" cy="1008112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Руководитель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: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воспитатель высшей </a:t>
            </a:r>
          </a:p>
          <a:p>
            <a:pPr algn="l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квалификационной категории</a:t>
            </a:r>
          </a:p>
          <a:p>
            <a:pPr algn="l"/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Кривых Ольга Васильевна</a:t>
            </a:r>
            <a:endParaRPr lang="ru-RU" sz="1800" b="1" i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18134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499992" y="4734342"/>
            <a:ext cx="4427984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Юридический адрес: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356570 Ставропольский край,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Азгирский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район, с. Арзгир, ул. Кирова,26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Телефон: 8(86560)3-14-39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Электронный адрес: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YS Text Optional"/>
                <a:hlinkClick r:id="rId2"/>
              </a:rPr>
              <a:t>mdou5arz@yandex</a:t>
            </a:r>
            <a:r>
              <a:rPr lang="ru-RU" sz="1600" b="1" dirty="0" smtClean="0">
                <a:solidFill>
                  <a:srgbClr val="000000"/>
                </a:solidFill>
                <a:latin typeface="YS Text Optional"/>
                <a:hlinkClick r:id="rId2"/>
              </a:rPr>
              <a:t>.</a:t>
            </a:r>
            <a:r>
              <a:rPr lang="en-US" sz="1600" b="1" dirty="0" err="1" smtClean="0">
                <a:solidFill>
                  <a:srgbClr val="000000"/>
                </a:solidFill>
                <a:latin typeface="YS Text Optional"/>
                <a:hlinkClick r:id="rId2"/>
              </a:rPr>
              <a:t>ru</a:t>
            </a:r>
            <a:endParaRPr lang="en-US" sz="1600" b="1" dirty="0" smtClean="0">
              <a:solidFill>
                <a:srgbClr val="000000"/>
              </a:solidFill>
              <a:latin typeface="YS Text Optional"/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YS Text Optional"/>
              </a:rPr>
              <a:t>Адрес сайта детского сада:</a:t>
            </a:r>
            <a:r>
              <a:rPr lang="en-US" sz="1600" b="1" dirty="0" smtClean="0">
                <a:solidFill>
                  <a:srgbClr val="00B0F0"/>
                </a:solidFill>
                <a:latin typeface="YS Text Optional"/>
              </a:rPr>
              <a:t> http</a:t>
            </a:r>
            <a:r>
              <a:rPr lang="en-US" sz="1600" b="1" dirty="0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//arzqirsad5</a:t>
            </a:r>
            <a:r>
              <a:rPr lang="ru-RU" sz="1600" b="1" dirty="0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-</a:t>
            </a:r>
            <a:r>
              <a:rPr lang="en-US" sz="1600" b="1" dirty="0" err="1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ru</a:t>
            </a:r>
            <a:r>
              <a:rPr lang="ru-RU" sz="1600" b="1" dirty="0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.</a:t>
            </a:r>
            <a:r>
              <a:rPr lang="en-US" sz="1600" b="1" dirty="0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1gb</a:t>
            </a:r>
            <a:r>
              <a:rPr lang="ru-RU" sz="1600" b="1" dirty="0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.</a:t>
            </a:r>
            <a:r>
              <a:rPr lang="en-US" sz="1600" b="1" dirty="0" err="1" smtClean="0">
                <a:solidFill>
                  <a:srgbClr val="00B0F0"/>
                </a:solidFill>
                <a:latin typeface="YS Text Optional"/>
                <a:sym typeface="Wingdings" panose="05000000000000000000" pitchFamily="2" charset="2"/>
              </a:rPr>
              <a:t>ru</a:t>
            </a:r>
            <a:endParaRPr lang="ru-RU" sz="1600" b="1" dirty="0">
              <a:solidFill>
                <a:srgbClr val="00B0F0"/>
              </a:solidFill>
              <a:effectLst/>
              <a:latin typeface="YS Text Optional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217643">
            <a:off x="256059" y="3314197"/>
            <a:ext cx="3199988" cy="319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86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91352"/>
            <a:ext cx="8254280" cy="1451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Дошкольникам, особенно детям старшего возраста, доступно чувство</a:t>
            </a:r>
          </a:p>
          <a:p>
            <a:pPr algn="just"/>
            <a:r>
              <a:rPr lang="ru-RU" sz="1600" b="1" dirty="0"/>
              <a:t>л</a:t>
            </a:r>
            <a:r>
              <a:rPr lang="ru-RU" sz="1600" b="1" dirty="0" smtClean="0"/>
              <a:t>юбви к своей семье, родному городу, к родной природе, к своей Родине.</a:t>
            </a:r>
          </a:p>
          <a:p>
            <a:pPr algn="just"/>
            <a:r>
              <a:rPr lang="ru-RU" sz="1600" b="1" dirty="0" smtClean="0"/>
              <a:t>Именно это и является началом патриотизма, который рождается в познании, а формируется в процессе целенаправленного воспитания.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5"/>
          <a:stretch/>
        </p:blipFill>
        <p:spPr>
          <a:xfrm rot="241329">
            <a:off x="251520" y="3068960"/>
            <a:ext cx="2160240" cy="325725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286" b="14343"/>
          <a:stretch/>
        </p:blipFill>
        <p:spPr>
          <a:xfrm rot="20983147">
            <a:off x="2428683" y="1764167"/>
            <a:ext cx="2485670" cy="324226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11" t="6919" r="24825" b="12542"/>
          <a:stretch/>
        </p:blipFill>
        <p:spPr>
          <a:xfrm rot="238950">
            <a:off x="5265610" y="3067147"/>
            <a:ext cx="3639477" cy="248448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274" b="16207"/>
          <a:stretch/>
        </p:blipFill>
        <p:spPr>
          <a:xfrm rot="285892">
            <a:off x="6027907" y="1657856"/>
            <a:ext cx="2209978" cy="133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13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8831" y="116632"/>
            <a:ext cx="8712968" cy="1159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Чувство патриотизма формируется у детей постепенно, в процессе </a:t>
            </a:r>
          </a:p>
          <a:p>
            <a:pPr algn="ctr"/>
            <a:r>
              <a:rPr lang="ru-RU" sz="1400" b="1" dirty="0"/>
              <a:t>н</a:t>
            </a:r>
            <a:r>
              <a:rPr lang="ru-RU" sz="1400" b="1" dirty="0" smtClean="0"/>
              <a:t>акопления знаний и преставлений об общественной жизни страны,</a:t>
            </a:r>
          </a:p>
          <a:p>
            <a:pPr algn="ctr"/>
            <a:r>
              <a:rPr lang="ru-RU" sz="1400" b="1" dirty="0" smtClean="0"/>
              <a:t>Труде людей, природе. Зарождается это сложное чувство из любви к</a:t>
            </a:r>
          </a:p>
          <a:p>
            <a:pPr algn="ctr"/>
            <a:r>
              <a:rPr lang="ru-RU" sz="1400" b="1" dirty="0"/>
              <a:t>б</a:t>
            </a:r>
            <a:r>
              <a:rPr lang="ru-RU" sz="1400" b="1" dirty="0" smtClean="0"/>
              <a:t>лизким, к тому месту, где ребёнок родился, где прошли его годы детства, к своей малой родине.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200" b="21616"/>
          <a:stretch/>
        </p:blipFill>
        <p:spPr>
          <a:xfrm rot="16200000">
            <a:off x="-140145" y="2856807"/>
            <a:ext cx="4141339" cy="38610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157" b="14546"/>
          <a:stretch/>
        </p:blipFill>
        <p:spPr>
          <a:xfrm rot="293994">
            <a:off x="299236" y="1360369"/>
            <a:ext cx="2088232" cy="29086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77" t="8545" r="7574" b="5799"/>
          <a:stretch/>
        </p:blipFill>
        <p:spPr>
          <a:xfrm>
            <a:off x="1547665" y="4317532"/>
            <a:ext cx="4008774" cy="24098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099" t="7612" r="28616" b="22122"/>
          <a:stretch/>
        </p:blipFill>
        <p:spPr>
          <a:xfrm rot="685827">
            <a:off x="5723873" y="4218918"/>
            <a:ext cx="3101280" cy="20001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44" t="3868" b="1634"/>
          <a:stretch/>
        </p:blipFill>
        <p:spPr>
          <a:xfrm rot="696156">
            <a:off x="7167487" y="1972620"/>
            <a:ext cx="1514259" cy="23959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54" t="37778" r="7800" b="38788"/>
          <a:stretch/>
        </p:blipFill>
        <p:spPr>
          <a:xfrm>
            <a:off x="2843808" y="1591881"/>
            <a:ext cx="3704018" cy="22495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790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204</TotalTime>
  <Words>149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Муниципальное казенное дошкольное учреждение Детский сад общеобразовательного вида с приоритетным осуществлении деятельности по художественно-эстетическом направлению развития детей №5 с. Арзгир Арзгирского района Ставропольского края  «Юный патриот» дополнительная образовательная деятельность по патриотическому  воспитанию    </vt:lpstr>
      <vt:lpstr>Слайд 2</vt:lpstr>
      <vt:lpstr>Слайд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Александр</cp:lastModifiedBy>
  <cp:revision>20</cp:revision>
  <dcterms:created xsi:type="dcterms:W3CDTF">2022-02-02T15:53:31Z</dcterms:created>
  <dcterms:modified xsi:type="dcterms:W3CDTF">2022-02-24T08:58:37Z</dcterms:modified>
</cp:coreProperties>
</file>