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75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22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60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682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27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59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1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23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24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469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499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D272-7AA8-4D1A-987C-812860C51825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4B22-6C1D-4252-ABAA-FCCBB03EB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660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u5arz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_da794955cea9290ec2d4c509f103346e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82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77072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Муниципальное казенное дошкольное учреждение</a:t>
            </a:r>
            <a:br>
              <a:rPr lang="ru-RU" sz="1800" b="1" i="1" dirty="0" smtClean="0"/>
            </a:br>
            <a:r>
              <a:rPr lang="ru-RU" sz="1800" b="1" i="1" dirty="0" smtClean="0"/>
              <a:t>Детский сад общеобразовательного вида с приоритетным осуществлении</a:t>
            </a:r>
            <a:br>
              <a:rPr lang="ru-RU" sz="1800" b="1" i="1" dirty="0" smtClean="0"/>
            </a:br>
            <a:r>
              <a:rPr lang="ru-RU" sz="1800" b="1" i="1" dirty="0" smtClean="0"/>
              <a:t>деятельности по художественно-эстетическом  направлению развития детей №5</a:t>
            </a:r>
            <a:br>
              <a:rPr lang="ru-RU" sz="1800" b="1" i="1" dirty="0" smtClean="0"/>
            </a:br>
            <a:r>
              <a:rPr lang="ru-RU" sz="1800" b="1" i="1" dirty="0" smtClean="0"/>
              <a:t>с. Арзгир Арзгирского  района Ставропольского края</a:t>
            </a:r>
            <a:br>
              <a:rPr lang="ru-RU" sz="1800" b="1" i="1" dirty="0" smtClean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3600" b="1" i="1" dirty="0" smtClean="0"/>
              <a:t>«Развивай-ка»</a:t>
            </a:r>
            <a:br>
              <a:rPr lang="ru-RU" sz="3600" b="1" i="1" dirty="0" smtClean="0"/>
            </a:br>
            <a:r>
              <a:rPr lang="ru-RU" sz="2400" b="1" i="1" dirty="0" smtClean="0"/>
              <a:t>дополнительное образование по математике</a:t>
            </a:r>
            <a:br>
              <a:rPr lang="ru-RU" sz="2400" b="1" i="1" dirty="0" smtClean="0"/>
            </a:br>
            <a:r>
              <a:rPr lang="ru-RU" sz="2400" b="1" i="1" dirty="0" smtClean="0"/>
              <a:t>подготовительной  группе «Земляничка»</a:t>
            </a:r>
            <a:br>
              <a:rPr lang="ru-RU" sz="2400" b="1" i="1" dirty="0" smtClean="0"/>
            </a:br>
            <a:r>
              <a:rPr lang="ru-RU" sz="2400" b="1" i="1" dirty="0" smtClean="0"/>
              <a:t>2021- 2022 </a:t>
            </a:r>
            <a:r>
              <a:rPr lang="ru-RU" sz="2400" b="1" i="1" dirty="0" err="1" smtClean="0"/>
              <a:t>уч.г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000" b="1" i="1" dirty="0"/>
              <a:t> </a:t>
            </a:r>
            <a:r>
              <a:rPr lang="ru-RU" sz="2000" b="1" i="1" dirty="0" smtClean="0"/>
              <a:t>                                          Руководитель: воспитатель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i="1" dirty="0" smtClean="0">
                <a:latin typeface="Arial Narrow" panose="020B0606020202030204" pitchFamily="34" charset="0"/>
              </a:rPr>
              <a:t>                            </a:t>
            </a:r>
            <a:r>
              <a:rPr lang="ru-RU" sz="2000" b="1" i="1" dirty="0" smtClean="0">
                <a:latin typeface="Arial Narrow" panose="020B0606020202030204" pitchFamily="34" charset="0"/>
              </a:rPr>
              <a:t>Мищенко Анастасия Александровна</a:t>
            </a:r>
            <a:endParaRPr lang="ru-RU" sz="2000" b="1" i="1" dirty="0">
              <a:latin typeface="Arial Narrow" panose="020B060602020203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75856" y="4725144"/>
            <a:ext cx="5680720" cy="1944216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</a:rPr>
              <a:t>Юридический адрес: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356570 Ставропольский край,  Арзгирский</a:t>
            </a:r>
          </a:p>
          <a:p>
            <a:r>
              <a:rPr lang="ru-RU" sz="1600" b="1" i="1" dirty="0">
                <a:solidFill>
                  <a:schemeClr val="tx1"/>
                </a:solidFill>
              </a:rPr>
              <a:t>р</a:t>
            </a:r>
            <a:r>
              <a:rPr lang="ru-RU" sz="1600" b="1" i="1" dirty="0" smtClean="0">
                <a:solidFill>
                  <a:schemeClr val="tx1"/>
                </a:solidFill>
              </a:rPr>
              <a:t>айон, с. Арзгир, ул. Крирова,26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Телефон: 8(86560)-3-14-39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Электронный адрес: </a:t>
            </a: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mdou5arz@yandex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.</a:t>
            </a:r>
            <a:r>
              <a:rPr lang="en-US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ru</a:t>
            </a:r>
            <a:endParaRPr lang="ru-RU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Адрес сайта детского сада</a:t>
            </a:r>
            <a:r>
              <a:rPr lang="ru-RU" sz="1600" b="1" i="1" dirty="0" smtClean="0">
                <a:solidFill>
                  <a:srgbClr val="0070C0"/>
                </a:solidFill>
              </a:rPr>
              <a:t>: </a:t>
            </a:r>
            <a:r>
              <a:rPr lang="en-US" sz="1600" b="1" i="1" u="sng" dirty="0" smtClean="0">
                <a:solidFill>
                  <a:srgbClr val="0070C0"/>
                </a:solidFill>
              </a:rPr>
              <a:t>http//arzqirsad5-ru</a:t>
            </a:r>
            <a:r>
              <a:rPr lang="ru-RU" sz="1600" b="1" i="1" u="sng" dirty="0" smtClean="0">
                <a:solidFill>
                  <a:srgbClr val="0070C0"/>
                </a:solidFill>
              </a:rPr>
              <a:t>.</a:t>
            </a:r>
            <a:r>
              <a:rPr lang="en-US" sz="1600" b="1" i="1" u="sng" dirty="0" smtClean="0">
                <a:solidFill>
                  <a:srgbClr val="0070C0"/>
                </a:solidFill>
              </a:rPr>
              <a:t>1gb</a:t>
            </a:r>
            <a:r>
              <a:rPr lang="ru-RU" sz="1600" b="1" i="1" u="sng" dirty="0" smtClean="0">
                <a:solidFill>
                  <a:srgbClr val="0070C0"/>
                </a:solidFill>
              </a:rPr>
              <a:t>.</a:t>
            </a:r>
            <a:r>
              <a:rPr lang="en-US" sz="1600" b="1" i="1" u="sng" dirty="0" err="1" smtClean="0">
                <a:solidFill>
                  <a:srgbClr val="0070C0"/>
                </a:solidFill>
              </a:rPr>
              <a:t>ru</a:t>
            </a:r>
            <a:endParaRPr lang="en-US" sz="1600" b="1" i="1" u="sng" dirty="0" smtClean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9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6632"/>
            <a:ext cx="3549080" cy="2592288"/>
          </a:xfrm>
        </p:spPr>
        <p:txBody>
          <a:bodyPr>
            <a:noAutofit/>
          </a:bodyPr>
          <a:lstStyle/>
          <a:p>
            <a:pPr marL="457200"/>
            <a:r>
              <a:rPr lang="ru-RU" sz="1800" b="1" i="1" dirty="0">
                <a:solidFill>
                  <a:srgbClr val="000000"/>
                </a:solidFill>
              </a:rPr>
              <a:t>Цифры все легко и просто</a:t>
            </a:r>
            <a: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  <a:t/>
            </a:r>
            <a:b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</a:br>
            <a:r>
              <a:rPr lang="ru-RU" sz="1800" b="1" i="1" dirty="0">
                <a:solidFill>
                  <a:srgbClr val="000000"/>
                </a:solidFill>
              </a:rPr>
              <a:t>Детям выстроить по росту,</a:t>
            </a:r>
            <a: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  <a:t/>
            </a:r>
            <a:b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</a:br>
            <a:r>
              <a:rPr lang="ru-RU" sz="1800" b="1" i="1" dirty="0">
                <a:solidFill>
                  <a:srgbClr val="000000"/>
                </a:solidFill>
              </a:rPr>
              <a:t>Раз, два, три, четыре, пять,</a:t>
            </a:r>
            <a: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  <a:t/>
            </a:r>
            <a:b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</a:br>
            <a:r>
              <a:rPr lang="ru-RU" sz="1800" b="1" i="1" dirty="0">
                <a:solidFill>
                  <a:srgbClr val="000000"/>
                </a:solidFill>
              </a:rPr>
              <a:t>Шесть, семь, восемь, девять!</a:t>
            </a:r>
            <a: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  <a:t/>
            </a:r>
            <a:b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</a:br>
            <a:r>
              <a:rPr lang="ru-RU" sz="1800" b="1" i="1" dirty="0">
                <a:solidFill>
                  <a:srgbClr val="000000"/>
                </a:solidFill>
              </a:rPr>
              <a:t>Вместе учимся считать,</a:t>
            </a:r>
            <a: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  <a:t/>
            </a:r>
            <a:br>
              <a:rPr lang="ru-RU" sz="1800" b="1" i="1" dirty="0" smtClean="0">
                <a:solidFill>
                  <a:srgbClr val="000000"/>
                </a:solidFill>
                <a:effectLst/>
                <a:latin typeface="Rokkitt"/>
              </a:rPr>
            </a:br>
            <a:r>
              <a:rPr lang="ru-RU" sz="1800" b="1" i="1" dirty="0">
                <a:solidFill>
                  <a:srgbClr val="000000"/>
                </a:solidFill>
              </a:rPr>
              <a:t>Вместе веселее</a:t>
            </a:r>
            <a:r>
              <a:rPr lang="ru-RU" sz="1800" b="1" i="1" dirty="0" smtClean="0">
                <a:solidFill>
                  <a:srgbClr val="000000"/>
                </a:solidFill>
              </a:rPr>
              <a:t>!</a:t>
            </a:r>
            <a:endParaRPr lang="ru-RU" sz="18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78" b="21694"/>
          <a:stretch/>
        </p:blipFill>
        <p:spPr>
          <a:xfrm rot="21235563">
            <a:off x="448960" y="334856"/>
            <a:ext cx="2942083" cy="3362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05483">
            <a:off x="101569" y="299834"/>
            <a:ext cx="520475" cy="6939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447123">
            <a:off x="2797269" y="-36193"/>
            <a:ext cx="779469" cy="9810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529" b="26348"/>
          <a:stretch/>
        </p:blipFill>
        <p:spPr>
          <a:xfrm rot="351708">
            <a:off x="3716462" y="2749894"/>
            <a:ext cx="3086100" cy="36430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12956">
            <a:off x="4305727" y="2246602"/>
            <a:ext cx="810773" cy="120253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327" y="3943612"/>
            <a:ext cx="2907675" cy="27030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690" b="22500"/>
          <a:stretch/>
        </p:blipFill>
        <p:spPr>
          <a:xfrm rot="20174047">
            <a:off x="3675421" y="775760"/>
            <a:ext cx="2537644" cy="12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3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1400" b="1" i="1" dirty="0">
                <a:solidFill>
                  <a:srgbClr val="333333"/>
                </a:solidFill>
              </a:rPr>
              <a:t>Раз, два, три, четыре, пять. Шесть, семь, восемь, девять, десять. Можно всё пересчитать! </a:t>
            </a:r>
            <a:br>
              <a:rPr lang="ru-RU" sz="1400" b="1" i="1" dirty="0">
                <a:solidFill>
                  <a:srgbClr val="333333"/>
                </a:solidFill>
              </a:rPr>
            </a:br>
            <a:r>
              <a:rPr lang="ru-RU" sz="1400" b="1" i="1" dirty="0">
                <a:solidFill>
                  <a:srgbClr val="333333"/>
                </a:solidFill>
              </a:rPr>
              <a:t>Сосчитать, измерить, взвесить</a:t>
            </a:r>
            <a:r>
              <a:rPr lang="ru-RU" sz="4000" dirty="0">
                <a:solidFill>
                  <a:srgbClr val="333333"/>
                </a:solidFill>
                <a:latin typeface="YS Text"/>
              </a:rPr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06" b="21616"/>
          <a:stretch/>
        </p:blipFill>
        <p:spPr>
          <a:xfrm rot="21143106">
            <a:off x="371979" y="1434168"/>
            <a:ext cx="2588273" cy="3323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06" b="21010"/>
          <a:stretch/>
        </p:blipFill>
        <p:spPr>
          <a:xfrm>
            <a:off x="3377952" y="3095775"/>
            <a:ext cx="2664296" cy="3456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212" b="22829"/>
          <a:stretch/>
        </p:blipFill>
        <p:spPr>
          <a:xfrm rot="401725">
            <a:off x="6372200" y="1277330"/>
            <a:ext cx="2520280" cy="3134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82" t="50933" r="33921" b="26845"/>
          <a:stretch/>
        </p:blipFill>
        <p:spPr>
          <a:xfrm rot="673948">
            <a:off x="7425066" y="232926"/>
            <a:ext cx="1548704" cy="76465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949" t="20918" r="3032" b="61637"/>
          <a:stretch/>
        </p:blipFill>
        <p:spPr>
          <a:xfrm>
            <a:off x="275771" y="5121295"/>
            <a:ext cx="2661027" cy="155644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295196">
            <a:off x="2269119" y="1004824"/>
            <a:ext cx="701191" cy="9376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75533">
            <a:off x="5470991" y="5248664"/>
            <a:ext cx="1142515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52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49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Муниципальное казенное дошкольное учреждение Детский сад общеобразовательного вида с приоритетным осуществлении деятельности по художественно-эстетическом  направлению развития детей №5 с. Арзгир Арзгирского  района Ставропольского края  «Развивай-ка» дополнительное образование по математике подготовительной  группе «Земляничка» 2021- 2022 уч.г                                            Руководитель: воспитатель                             Мищенко Анастасия Александровна</vt:lpstr>
      <vt:lpstr>Цифры все легко и просто Детям выстроить по росту, Раз, два, три, четыре, пять, Шесть, семь, восемь, девять! Вместе учимся считать, Вместе веселее!</vt:lpstr>
      <vt:lpstr> Раз, два, три, четыре, пять. Шесть, семь, восемь, девять, десять. Можно всё пересчитать!  Сосчитать, измерить, взвесить.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HP</dc:creator>
  <cp:lastModifiedBy>Александр</cp:lastModifiedBy>
  <cp:revision>18</cp:revision>
  <dcterms:created xsi:type="dcterms:W3CDTF">2022-02-06T18:07:55Z</dcterms:created>
  <dcterms:modified xsi:type="dcterms:W3CDTF">2022-02-24T09:00:06Z</dcterms:modified>
</cp:coreProperties>
</file>