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9" r:id="rId8"/>
    <p:sldId id="276" r:id="rId9"/>
    <p:sldId id="262" r:id="rId10"/>
    <p:sldId id="270" r:id="rId11"/>
    <p:sldId id="263" r:id="rId12"/>
    <p:sldId id="264" r:id="rId13"/>
    <p:sldId id="265" r:id="rId14"/>
    <p:sldId id="277" r:id="rId15"/>
    <p:sldId id="271" r:id="rId16"/>
    <p:sldId id="272" r:id="rId17"/>
    <p:sldId id="273" r:id="rId18"/>
    <p:sldId id="274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085"/>
    <a:srgbClr val="CC66FF"/>
    <a:srgbClr val="0000CC"/>
    <a:srgbClr val="3151EF"/>
    <a:srgbClr val="0000FF"/>
    <a:srgbClr val="E01702"/>
    <a:srgbClr val="90408A"/>
    <a:srgbClr val="4C0F8F"/>
    <a:srgbClr val="D07612"/>
    <a:srgbClr val="CED2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64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3E200-78ED-432C-89E1-83459E6FC3A8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0084-1B68-4297-B70C-E7C9453D2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45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Социально-коммуникативное развит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571612"/>
            <a:ext cx="6429420" cy="34163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работы Театрализованная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еятельность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5429264"/>
            <a:ext cx="3357586" cy="954107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Емикова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Л.И.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@дневники - Слешер из Слешного Общества слешеров... по совместительству ангел.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406888"/>
            <a:ext cx="2786082" cy="428628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8436" name="Picture 4" descr="Клипарт &quot;Куры и утки&quot;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643438" y="3687993"/>
            <a:ext cx="4500562" cy="2812831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57166"/>
            <a:ext cx="8858312" cy="3071834"/>
          </a:xfrm>
          <a:prstGeom prst="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Театральная игра приносит ребёнку большую радость и удивление, в ней заложены истоки творчества, дети принимают руководство взрослого, не замечая его. 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При выборе игр я пользуюсь следующими методическими пособиями: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А.Барёва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И.Вечканова, Е.Загребаева, А.Зарин «Театрализованные игры-занятия» 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Т.И.Петрова, Е.А.Сергеева, Е.С.Петрова «Подготовка и проведение театрализованных игр в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/с»</a:t>
            </a:r>
          </a:p>
        </p:txBody>
      </p:sp>
      <p:pic>
        <p:nvPicPr>
          <p:cNvPr id="9217" name="Picture 1" descr="J:\Емикова Лариса Ивановна\открытое занятие\P3260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3500438"/>
            <a:ext cx="1660916" cy="2214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J:\Емикова Лариса Ивановна\открытое занятие\P3260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876"/>
            <a:ext cx="2666987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J:\Емикова Лариса Ивановна\открытое занятие\P3260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571876"/>
            <a:ext cx="2667019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анимация - блоги В ГОРОДЕ.RU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883548"/>
            <a:ext cx="1785950" cy="173634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244" name="Picture 4" descr="Физминутка - Картинка 7861/70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5143512"/>
            <a:ext cx="1643064" cy="155543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215238" cy="939784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организации театральной деятельности</a:t>
            </a:r>
            <a:endParaRPr lang="ru-RU" sz="36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00306"/>
            <a:ext cx="2428892" cy="3643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деятельность взрослых и детей, театральное занятие, театральная игра на праздниках и развлечениях.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571744"/>
            <a:ext cx="2428892" cy="3643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театрально-художественная деятельность, театрализованные игры в повседневной жизни.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571744"/>
            <a:ext cx="2643206" cy="3643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Мини-игры на других занятиях, театральные игры-спектакли, посещение детьми театров совместно с родителями, мини-сценки с куклами в ходе изучения регионального компонента с детьми, привлечение главной куклы – Петрушки в решении познавательных задач.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736"/>
            <a:ext cx="8429684" cy="92869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Выбирая материал для инсценировки, нужно отталкиваться от возрастных возможностей, знаний, умений детей, обогащать их жизненный опыт, побуждать интерес к новым знаниям, расширять творческий потенциал.</a:t>
            </a:r>
            <a:endParaRPr lang="ru-RU" sz="1600" b="1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Физминутка - Картинка 7861/7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357430"/>
            <a:ext cx="1428750" cy="1352550"/>
          </a:xfrm>
          <a:prstGeom prst="rect">
            <a:avLst/>
          </a:prstGeom>
          <a:noFill/>
        </p:spPr>
      </p:pic>
      <p:pic>
        <p:nvPicPr>
          <p:cNvPr id="9220" name="Picture 4" descr="Физминутка - Картинка 7861/7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428868"/>
            <a:ext cx="1285874" cy="1217294"/>
          </a:xfrm>
          <a:prstGeom prst="rect">
            <a:avLst/>
          </a:prstGeom>
          <a:noFill/>
        </p:spPr>
      </p:pic>
      <p:pic>
        <p:nvPicPr>
          <p:cNvPr id="9222" name="Picture 6" descr="Фото автора Вл.П.М. на Яндекс.Фотках &quot; Отдыхаем . Не нужен н…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929198"/>
            <a:ext cx="2571768" cy="180023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9224" name="Picture 8" descr="My English blog: For the 6th grad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5072074"/>
            <a:ext cx="1214446" cy="163449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Золотой ключик - Ки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143512"/>
            <a:ext cx="1071570" cy="15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00816" cy="3614750"/>
          </a:xfrm>
          <a:solidFill>
            <a:srgbClr val="00B0F0"/>
          </a:solidFill>
          <a:effectLst>
            <a:softEdge rad="3175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Театральные игры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Речевые игры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Ритмопластика</a:t>
            </a:r>
            <a:endParaRPr lang="ru-RU" sz="2400" b="1" dirty="0" smtClean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Инсценировка песен, </a:t>
            </a:r>
            <a:r>
              <a:rPr lang="ru-RU" sz="2400" b="1" dirty="0" err="1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попевок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хороводов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различных видов театра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Драматизация сказок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театров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400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Видео: ВЕСЕЛАЯ КАРУСЕЛЬ - FREE ENTER 24.06 Зелёный Театр - Все о детях - сайт для родителей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714753"/>
            <a:ext cx="3286148" cy="30889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ttp://justclickit.ru/flash/child/child%20(449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290"/>
            <a:ext cx="2461954" cy="286336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8194" name="Picture 2" descr="Анимации Животные, Анимации Насекомые скачать картинки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0"/>
            <a:ext cx="1785926" cy="178592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8196" name="Picture 4" descr="http://smiles2.server.rc-mir.com/89fcb0a669c8e5f728bad2dfd618aec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5286388"/>
            <a:ext cx="1350129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мои документы\фото\сад\анимации\дети\baby0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85719" y="142852"/>
            <a:ext cx="221909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48291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театров: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4614866" cy="4525963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Бибабо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Настольный театр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sz="2400" b="1" dirty="0" err="1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фланелеграфе</a:t>
            </a:r>
            <a:endParaRPr lang="ru-RU" sz="2400" b="1" dirty="0" smtClean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Книжка театр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пяти пальцев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масок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ручных теней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Пальчиковый теневой театр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Магнитный театр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Марионеточный театр</a:t>
            </a:r>
            <a:endParaRPr lang="ru-RU" sz="2400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Удалённая работа Работа фрилансера Якубова Юлия Arafel Для театра куко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0"/>
            <a:ext cx="3071802" cy="3130625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5" name="Picture 2" descr="C:\Users\Олег\Pictures\private-category-1269415160_florafonddecran1-img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611355"/>
            <a:ext cx="4572032" cy="524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0D3100\DSC_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428604"/>
            <a:ext cx="2571768" cy="171451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H:\DCIM\100D3100\DSC_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357166"/>
            <a:ext cx="2571768" cy="171451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H:\DCIM\100D3100\DSC_0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643182"/>
            <a:ext cx="2464611" cy="1643074"/>
          </a:xfrm>
          <a:prstGeom prst="rect">
            <a:avLst/>
          </a:prstGeom>
          <a:ln w="190500" cap="sq">
            <a:solidFill>
              <a:srgbClr val="0000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H:\DCIM\100D3100\DSC_0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4833947"/>
            <a:ext cx="2607487" cy="1738325"/>
          </a:xfrm>
          <a:prstGeom prst="rect">
            <a:avLst/>
          </a:prstGeom>
          <a:ln w="190500" cap="sq">
            <a:solidFill>
              <a:srgbClr val="98108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H:\DCIM\100D3100\DSC_00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4762509"/>
            <a:ext cx="2607487" cy="173832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H:\DCIM\100D3100\DSC_00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2285992"/>
            <a:ext cx="2893240" cy="1928826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H:\DCIM\100D3100\DSC_001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285728"/>
            <a:ext cx="2571768" cy="1714512"/>
          </a:xfrm>
          <a:prstGeom prst="rect">
            <a:avLst/>
          </a:prstGeom>
          <a:ln w="190500" cap="sq">
            <a:solidFill>
              <a:srgbClr val="CC66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1" name="Picture 9" descr="H:\DCIM\100D3100\DSC_002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36051" y="2476493"/>
            <a:ext cx="2607487" cy="1738325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3" name="Picture 11" descr="H:\DCIM\100D3100\DSC_002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597" y="4857760"/>
            <a:ext cx="2571768" cy="1714512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114552"/>
          </a:xfrm>
          <a:solidFill>
            <a:srgbClr val="FFFF00"/>
          </a:solidFill>
          <a:effectLst>
            <a:softEdge rad="635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При выборе игры я ставлю перед собой задачу – сохранить детскую непосредственность, веру, наивность, опираясь на личный практический опыт ребёнка и предоставляя ему как можно больше самостоятельности, активизируя работу воображения.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J:\Емикова Лариса Ивановна\Праздник осени 2014\DSC_08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786058"/>
            <a:ext cx="2750331" cy="1833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J:\Емикова Лариса Ивановна\Праздник осени 2014\DSC_08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1" y="2786058"/>
            <a:ext cx="271464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J:\Емикова Лариса Ивановна\Праздник осени 2014\DSC_08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786058"/>
            <a:ext cx="2750331" cy="1833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J:\Емикова Лариса Ивановна\Праздник осени 2014\DSC_08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929198"/>
            <a:ext cx="2536017" cy="169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J:\Емикова Лариса Ивановна\Праздник осени 2014\DSC_08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857760"/>
            <a:ext cx="2536017" cy="169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D:\мои документы\фото\сад\анимации\дети\baby0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4397405"/>
            <a:ext cx="2071702" cy="246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талог сайтов юридической и деловой тематик. Компания &quot;БАУ-Консалт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714884"/>
            <a:ext cx="1857388" cy="18573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Речевые упражнения и игры я стараюсь включать в каждое занятие, работаю над правильным дыханием. Детям очень нравиться выполнять дыхательную гимнастику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Стрельниковой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на занятиях использую диалогические стихи, которые очень нравятся детям. Говоря от имени определённого действующего лица  ребёнок легко раскрепощается, общается с партнёром. Кроме всего, разучивание стихов развивает память и интеллект.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занятиях и вне их я знакомлю детей с терминологией и понятиями театрального искусства, систематизирую знания детей о театре в соответствии с возрастом.</a:t>
            </a:r>
          </a:p>
          <a:p>
            <a:pPr>
              <a:buFont typeface="Wingdings" pitchFamily="2" charset="2"/>
              <a:buChar char="Ø"/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Миссионерский кукольный театр &quot;Православный Маячок&quot; - Фору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4500570"/>
            <a:ext cx="2714644" cy="22260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http://justclickit.ru/flash/child/child%20(603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4500546"/>
            <a:ext cx="3124671" cy="235745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" name="Picture 2" descr="http://justclickit.ru/flash/child/child%20(689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143380"/>
            <a:ext cx="2000264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Каждый родитель желает видеть своего ребёнка развитым. Я вижу перспективу своей работы в нахождении точки соприкосновения с родителями, выявление эффективных форм и методов работы с семьёй. Я использую такие формы с родителями, как совместное проведение досугов, тематических вечеров,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беседы,консультации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семинары, совместное изготовление атрибутов, совместный показ кукольных  спектаклей.</a:t>
            </a:r>
          </a:p>
          <a:p>
            <a:pP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Самым любимым и популярным стало проведение театроа-экспромтов, не требующих длительной подготовки. Участником может быть любой желающий родитель и ребёнок, нужно только при помощи мимики и жестов обыграть сюжет.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929066"/>
            <a:ext cx="2647756" cy="29289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8" name="Picture 4" descr="Детский клипарт (картинки и анимация) - Праздничный ми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28596" y="4392066"/>
            <a:ext cx="1785950" cy="246593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Picture 2" descr="http://justclickit.ru/flash/child/child%20(567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357554" y="4205197"/>
            <a:ext cx="2143140" cy="265280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42852"/>
            <a:ext cx="6086460" cy="4000528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Я считаю, что каждый ребёнок талантлив изначально и чем раньше начата работа по развитию способностей средствами театрального искусства, тем больший результат можно добиться в песенном, танцевальном и игровом творчестве.</a:t>
            </a:r>
          </a:p>
          <a:p>
            <a:pPr>
              <a:buNone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анимаясь театром, я ставлю перед собой цель – делать жизнь наших детей интересной и содержательной, наполнить е яркими впечатлениями, интересными делами, радостью творчества.  Чтобы навыки, полученные в театральной деятельности могли использовать в повседневной жизни.</a:t>
            </a:r>
          </a:p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Рисунки от Ruth Morehead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4857760"/>
            <a:ext cx="3764974" cy="18573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Детские картинки: девочки и ангелы - 15 Июля 2010 - Коты и кошки.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953982"/>
            <a:ext cx="2214578" cy="26412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http://justclickit.ru/flash/child/child%20(498)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00438"/>
            <a:ext cx="2143140" cy="309564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Picture 2" descr="http://justclickit.ru/flash/child/child%20(584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0"/>
            <a:ext cx="2286016" cy="253220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  <a:effectLst>
            <a:softEdge rad="1270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уголка театральной деятельности</a:t>
            </a:r>
            <a:endParaRPr lang="ru-RU" sz="28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7"/>
            <a:ext cx="8229600" cy="2214578"/>
          </a:xfrm>
          <a:solidFill>
            <a:srgbClr val="00B050"/>
          </a:solidFill>
          <a:effectLst>
            <a:softEdge rad="1270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 уголке располагается: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 виды театров: бибабо, настольный театр и т.д.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маски.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Атрибуты для различных игровых </a:t>
            </a:r>
            <a:r>
              <a:rPr lang="ru-RU" sz="1600" b="1" dirty="0" err="1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позицй</a:t>
            </a:r>
            <a:r>
              <a:rPr lang="ru-RU" sz="1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театральный реквизит, декорации, сценарии, книги, образцы музыкальных произведений, афиши, касса, билеты, карандаши, краски, клей, виды бумаги, природный материал.</a:t>
            </a:r>
            <a:endParaRPr lang="ru-RU" sz="1600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929618" cy="1214446"/>
          </a:xfrm>
          <a:prstGeom prst="rect">
            <a:avLst/>
          </a:prstGeom>
          <a:solidFill>
            <a:srgbClr val="3151E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группе организованы уголки для театральных представлений, спектаклей. В них отводится место для режиссерских игр с пальчиковым, настольным театром.</a:t>
            </a:r>
            <a:endParaRPr lang="ru-RU" sz="1600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Мини-садик Любавушка - НяняКлуб.рф - Беременность, роды, уход за новорожденными детьми, смотреть мультики, смешарики, фиксики, 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965989"/>
            <a:ext cx="2214578" cy="16777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2" name="Picture 4" descr="Анимация детей. Дети анимация 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786578" y="4568590"/>
            <a:ext cx="2000264" cy="228941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2294" name="Picture 6" descr="Dobrina - Игровые программ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929174"/>
            <a:ext cx="1928826" cy="19288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Емикова Лариса Ивановна\открытое занятие\P32601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19015"/>
            <a:ext cx="3143272" cy="4191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229600" cy="1928827"/>
          </a:xfrm>
          <a:solidFill>
            <a:srgbClr val="FFFF00"/>
          </a:solidFill>
          <a:effectLst>
            <a:softEdge rad="317500"/>
          </a:effectLst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театрализованной деятельности: </a:t>
            </a:r>
            <a:r>
              <a:rPr lang="ru-RU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средствами театрального искусства.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3522951" cy="203132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“Театр – это волшебный мир.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дает уроки красоты, морали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нравственности.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чем они богаче, тем успешнее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идет развитие духовного мира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детей…”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 М. Теплов)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J:\Емикова Лариса Ивановна\открытое занятие\P32601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982620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Внеклассная работ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71404"/>
            <a:ext cx="2071702" cy="207170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412" name="Picture 4" descr="Анимашки Музыка от 0 до 5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786190"/>
            <a:ext cx="4714908" cy="294682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оя реклама - новости, афиша, погода, работа, форум, недвижимость и многое другое на портале Моя реклам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214422"/>
            <a:ext cx="63472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Олег\Pictures\95067833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311" y="3429000"/>
            <a:ext cx="37452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143800" cy="3643338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b="1" dirty="0">
                <a:ln w="1143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детей</a:t>
            </a:r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также поэтапного освоения детьми различных видов творчества. Создать условия для совместной театрализованной деятельности детей и взрослых. Обучить детей приемам манипуляции в кукольных театрах различных видов.</a:t>
            </a:r>
            <a:endParaRPr lang="ru-RU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J:\Емикова Лариса Ивановна\открытое занятие\P3260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857628"/>
            <a:ext cx="3619493" cy="2714620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pic>
        <p:nvPicPr>
          <p:cNvPr id="20485" name="Picture 5" descr="фото кожных заболеваний у люд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5462" y="3786190"/>
            <a:ext cx="3051465" cy="307181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Picture 2" descr="http://justclickit.ru/flash/glitter/glitter%20(529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0" y="0"/>
            <a:ext cx="2714620" cy="271462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6386" name="Picture 2" descr="Клипарт &quot;Куры и утки&quot;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786190"/>
            <a:ext cx="2928958" cy="292895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детские картинки Дети,дети,дети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697024"/>
            <a:ext cx="2714644" cy="20359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http://justclickit.ru/flash/glitter/glitter%20(44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714884"/>
            <a:ext cx="1714492" cy="214311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143800" cy="4786345"/>
          </a:xfrm>
          <a:solidFill>
            <a:srgbClr val="FFFF00"/>
          </a:solidFill>
          <a:effectLst>
            <a:softEdge rad="317500"/>
          </a:effectLst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артистические навыки детей в плане переживания и воплощения образа, а также их исполнительские умения. Ознакомить детей с различными видами театров (кукольный, драматический, музыкальный, детский, театр зверей и др.). Приобщить детей к театральной культуре, обогатить их театральный опыт: знания детей о театре, его истории, устройстве, театральных профессиях, костюмах, атрибутах, театральной терминологии, театрах и т.д. Развить у детей интерес к театрально-игровой деятельности</a:t>
            </a:r>
          </a:p>
        </p:txBody>
      </p:sp>
      <p:pic>
        <p:nvPicPr>
          <p:cNvPr id="19458" name="Picture 2" descr="Детский сад &quot;Улыбка&quot; - Праздники для малыше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4568070"/>
            <a:ext cx="1857388" cy="22899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6" descr="http://justclickit.ru/flash/glitter/glitter%20(525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8483" y="0"/>
            <a:ext cx="2152639" cy="200024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5362" name="Picture 2" descr="КАРАПУЗИКИ (УчИм МаЛыШеЙ) Записи в рубрике КАРАПУЗИКИ (УчИм МаЛыШеЙ) Дневник KREVETOCHKI : LiveInternet - Российский Сервис Онл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3" y="1595462"/>
            <a:ext cx="2500298" cy="277810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428604"/>
            <a:ext cx="3429024" cy="178595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4C0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66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500306"/>
            <a:ext cx="2643206" cy="17145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D07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32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2500306"/>
            <a:ext cx="2643206" cy="17145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2500306"/>
            <a:ext cx="2643206" cy="1571636"/>
          </a:xfrm>
          <a:prstGeom prst="roundRect">
            <a:avLst/>
          </a:prstGeom>
          <a:solidFill>
            <a:srgbClr val="CC66FF"/>
          </a:solidFill>
          <a:ln w="38100">
            <a:solidFill>
              <a:srgbClr val="981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- имитации</a:t>
            </a:r>
            <a:endParaRPr lang="ru-RU" sz="28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расивая анимация подсолнух ты моё солнышко - Ты моё солнышко. Анимац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119015"/>
            <a:ext cx="2571767" cy="2571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36" name="Picture 4" descr="Подарок Феи - Photoshop-Графика-Дизай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0"/>
            <a:ext cx="2379341" cy="281024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38" name="Picture 6" descr="Конспекты развлечений по физкультуре для детей 4 5 лет - Каталог програм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00034" y="4007623"/>
            <a:ext cx="3786214" cy="28503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9" name="Picture 2" descr="http://www.detskiy-mir.net/images/anim/45_md4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830426"/>
            <a:ext cx="1928826" cy="26950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Разностороннее развитие детей дошкольного возраста в театрализованной деятельности</a:t>
            </a:r>
            <a:endParaRPr lang="ru-RU" sz="28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488" y="2857496"/>
            <a:ext cx="3000396" cy="1785950"/>
          </a:xfrm>
          <a:prstGeom prst="ellipse">
            <a:avLst/>
          </a:prstGeom>
          <a:gradFill flip="none" rotWithShape="1">
            <a:gsLst>
              <a:gs pos="0">
                <a:srgbClr val="E01702">
                  <a:shade val="30000"/>
                  <a:satMod val="115000"/>
                </a:srgbClr>
              </a:gs>
              <a:gs pos="50000">
                <a:srgbClr val="E01702">
                  <a:shade val="67500"/>
                  <a:satMod val="115000"/>
                </a:srgbClr>
              </a:gs>
              <a:gs pos="100000">
                <a:srgbClr val="E0170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86446" y="1214422"/>
            <a:ext cx="1928826" cy="178595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1214422"/>
            <a:ext cx="1928826" cy="178595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86578" y="2857496"/>
            <a:ext cx="2000264" cy="178595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Муз.</a:t>
            </a: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2786058"/>
            <a:ext cx="2000264" cy="178595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Физ.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14414" y="4714884"/>
            <a:ext cx="1928826" cy="178595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43570" y="4714884"/>
            <a:ext cx="1928826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Конструирование,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Ручной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00430" y="4929198"/>
            <a:ext cx="1928826" cy="178595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00430" y="928670"/>
            <a:ext cx="1928826" cy="178595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РЭМП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12" idx="4"/>
            <a:endCxn id="4" idx="0"/>
          </p:cNvCxnSpPr>
          <p:nvPr/>
        </p:nvCxnSpPr>
        <p:spPr>
          <a:xfrm rot="5400000">
            <a:off x="4339827" y="2732480"/>
            <a:ext cx="142876" cy="1071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7"/>
            <a:endCxn id="5" idx="3"/>
          </p:cNvCxnSpPr>
          <p:nvPr/>
        </p:nvCxnSpPr>
        <p:spPr>
          <a:xfrm rot="5400000" flipH="1" flipV="1">
            <a:off x="5553593" y="2603719"/>
            <a:ext cx="380216" cy="6504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6"/>
            <a:endCxn id="7" idx="2"/>
          </p:cNvCxnSpPr>
          <p:nvPr/>
        </p:nvCxnSpPr>
        <p:spPr>
          <a:xfrm>
            <a:off x="5857884" y="3750471"/>
            <a:ext cx="9286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5"/>
            <a:endCxn id="10" idx="1"/>
          </p:cNvCxnSpPr>
          <p:nvPr/>
        </p:nvCxnSpPr>
        <p:spPr>
          <a:xfrm rot="16200000" flipH="1">
            <a:off x="5374998" y="4425388"/>
            <a:ext cx="594530" cy="5075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4"/>
            <a:endCxn id="11" idx="0"/>
          </p:cNvCxnSpPr>
          <p:nvPr/>
        </p:nvCxnSpPr>
        <p:spPr>
          <a:xfrm rot="16200000" flipH="1">
            <a:off x="4268388" y="4732743"/>
            <a:ext cx="285752" cy="1071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4" idx="3"/>
            <a:endCxn id="9" idx="7"/>
          </p:cNvCxnSpPr>
          <p:nvPr/>
        </p:nvCxnSpPr>
        <p:spPr>
          <a:xfrm rot="5400000">
            <a:off x="2781563" y="4461107"/>
            <a:ext cx="594530" cy="4361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" idx="2"/>
            <a:endCxn id="8" idx="6"/>
          </p:cNvCxnSpPr>
          <p:nvPr/>
        </p:nvCxnSpPr>
        <p:spPr>
          <a:xfrm rot="10800000">
            <a:off x="2143108" y="3679033"/>
            <a:ext cx="71438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" idx="1"/>
            <a:endCxn id="6" idx="5"/>
          </p:cNvCxnSpPr>
          <p:nvPr/>
        </p:nvCxnSpPr>
        <p:spPr>
          <a:xfrm rot="16200000" flipV="1">
            <a:off x="2924439" y="2746595"/>
            <a:ext cx="380216" cy="3646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5929354" cy="257176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Учитывая половые особенности детей в зонах театральной деятельности я  размещаю оборудование, костюмы и материалы, отвечающие интересам как мальчиков, так и девочек. Театральные занятия провожу с детьми, начиная со 2 младшей группы.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500438"/>
            <a:ext cx="5715040" cy="278608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театральных занятий включает в себя: </a:t>
            </a:r>
          </a:p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кукольных спектаклей и беседы по ним,  игры драматизации, разыгрывание разных сценок и сказок, упражнения по социально-эмоциональному развитию детей.</a:t>
            </a:r>
            <a:endParaRPr lang="ru-RU" sz="2400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:\DCIM\100D3100\DSC_0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00438"/>
            <a:ext cx="2714612" cy="2786082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H:\Емикова Лариса Ивановна\шляпки\getImage (2)саш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1260" y="381000"/>
            <a:ext cx="2825741" cy="2119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715404" cy="2308324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Проводя такие занятия, я не ставлю перед собой цель – подготовка к выступлению или концерту. Занятия стараюсь построить так, чтобы они способствовали достижению трёх основных целей: развитию речи и навыков театрально-исполнительской  деятельности,  созданию атмосферы творчества,  социально-эмоциональному развитию детей.</a:t>
            </a:r>
            <a:endParaRPr lang="ru-RU" sz="2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72008"/>
            <a:ext cx="857256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Подобрав и изучив необходимую литературу, я взяла за основу программу Э.Г.Чуриловой «Методика и организация театральной деятельности дошкольников и младших школьников». Данная программа включает в себя содержание работы по следующим разделам:</a:t>
            </a:r>
            <a:endParaRPr lang="ru-RU" sz="2400" dirty="0"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88690" y="39076562"/>
            <a:ext cx="36921233" cy="346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H:\DCIM\100D3100\DSC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643182"/>
            <a:ext cx="2357454" cy="1802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:\DCIM\100D3100\DSC_0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714620"/>
            <a:ext cx="2893240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H:\DCIM\100D3100\DSC_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571744"/>
            <a:ext cx="3000396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071810"/>
            <a:ext cx="492922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работы с детьми</a:t>
            </a:r>
            <a:endParaRPr lang="ru-RU" sz="3200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715008" y="3071810"/>
            <a:ext cx="3214710" cy="1500198"/>
          </a:xfrm>
          <a:prstGeom prst="wedgeRectCallout">
            <a:avLst>
              <a:gd name="adj1" fmla="val -69964"/>
              <a:gd name="adj2" fmla="val 1505"/>
            </a:avLst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театральной культуры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 детей с театральной терминологией, с основными видами театрального искусства, воспитывать культуру поведения в театре.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500562" y="4929198"/>
            <a:ext cx="3214710" cy="1643074"/>
          </a:xfrm>
          <a:prstGeom prst="wedgeRectCallout">
            <a:avLst>
              <a:gd name="adj1" fmla="val -52438"/>
              <a:gd name="adj2" fmla="val -92845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спектаклем:</a:t>
            </a:r>
          </a:p>
          <a:p>
            <a:pPr algn="ctr"/>
            <a:r>
              <a:rPr lang="ru-RU" sz="105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сочинять этюды по сказкам; развивать навыки действий с воображаемыми предметами; развивать умение пользоваться интонациями, выражающими разнообразные эмоциональные состояния (грустно, радостно, сердить, жалобно и т.д.)</a:t>
            </a:r>
            <a:endParaRPr lang="ru-RU" sz="1050" b="1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flipH="1">
            <a:off x="928662" y="285728"/>
            <a:ext cx="3286148" cy="2071702"/>
          </a:xfrm>
          <a:prstGeom prst="wedgeRectCallout">
            <a:avLst>
              <a:gd name="adj1" fmla="val -49222"/>
              <a:gd name="adj2" fmla="val 8791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Театральная игра: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05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чить детей ориентироваться в пространстве, равномерно размещаться по площадке, строить диалог с партнёром на заданную тему. Развивать способность произвольно напрягать и расслаблять отдельные группы мышц, запоминать слова героев спектаклей, развивать зрительное, слуховое внимание, память, наблюдательность, образное мышление, фантазию, воображение, интерес к сценическому искусству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28596" y="4929198"/>
            <a:ext cx="3214710" cy="1428760"/>
          </a:xfrm>
          <a:prstGeom prst="wedgeRectCallout">
            <a:avLst>
              <a:gd name="adj1" fmla="val 49847"/>
              <a:gd name="adj2" fmla="val -9911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Ритмопластика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 умение произвольно реагировать на команду или музыкальный сигнал, готовность действовать согласованно, развивать координацию движений, учить запоминать заданные позы и обратно передавать их.</a:t>
            </a:r>
            <a:endParaRPr lang="ru-RU" sz="1200" b="1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643570" y="214290"/>
            <a:ext cx="3214710" cy="2071702"/>
          </a:xfrm>
          <a:prstGeom prst="wedgeRectCallout">
            <a:avLst>
              <a:gd name="adj1" fmla="val -67665"/>
              <a:gd name="adj2" fmla="val 8835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техника речи:</a:t>
            </a:r>
          </a:p>
          <a:p>
            <a:pPr algn="ctr"/>
            <a:r>
              <a:rPr lang="ru-RU" sz="12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речевое дыхание и правильную артикуляцию, чёткую дикцию, разнообразную логику речи; учить сочинять небольшие рассказы и сказки, подбирать простейшие рифмы; произносить скороговорки и стихи, пополнять словарный запас.</a:t>
            </a:r>
            <a:endParaRPr lang="ru-RU" sz="1200" b="1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Бабочки - анимация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571480"/>
            <a:ext cx="2450576" cy="235745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1268" name="Picture 4" descr="Изображения и Анимация GIF из Золушка и мыши Gifmani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286124"/>
            <a:ext cx="1838325" cy="1590675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1270" name="Picture 6" descr="&quot;Д а р ы л е с а &quot;. Н - Фото 3 - Растения леса - Растения и грибы - Фото сай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864503" cy="192882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1124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Разностороннее развитие детей дошкольного возраста в театрализованной деятельности</vt:lpstr>
      <vt:lpstr>Слайд 7</vt:lpstr>
      <vt:lpstr>Слайд 8</vt:lpstr>
      <vt:lpstr>Основные направления  работы с детьми</vt:lpstr>
      <vt:lpstr>Слайд 10</vt:lpstr>
      <vt:lpstr>Формы организации театральной деятельности</vt:lpstr>
      <vt:lpstr>Формы работы</vt:lpstr>
      <vt:lpstr>Виды театров:</vt:lpstr>
      <vt:lpstr>Слайд 14</vt:lpstr>
      <vt:lpstr>Слайд 15</vt:lpstr>
      <vt:lpstr>Слайд 16</vt:lpstr>
      <vt:lpstr>Слайд 17</vt:lpstr>
      <vt:lpstr>Слайд 18</vt:lpstr>
      <vt:lpstr>Организация уголка театральной деятельности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Александр</cp:lastModifiedBy>
  <cp:revision>67</cp:revision>
  <dcterms:created xsi:type="dcterms:W3CDTF">2015-02-17T13:26:10Z</dcterms:created>
  <dcterms:modified xsi:type="dcterms:W3CDTF">2017-07-10T06:07:15Z</dcterms:modified>
</cp:coreProperties>
</file>